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0" r:id="rId2"/>
    <p:sldId id="263" r:id="rId3"/>
    <p:sldId id="266" r:id="rId4"/>
    <p:sldId id="272" r:id="rId5"/>
    <p:sldId id="273" r:id="rId6"/>
    <p:sldId id="280" r:id="rId7"/>
    <p:sldId id="281" r:id="rId8"/>
    <p:sldId id="295" r:id="rId9"/>
    <p:sldId id="265" r:id="rId10"/>
    <p:sldId id="294" r:id="rId11"/>
    <p:sldId id="298" r:id="rId12"/>
    <p:sldId id="282" r:id="rId13"/>
    <p:sldId id="283" r:id="rId14"/>
    <p:sldId id="277" r:id="rId15"/>
    <p:sldId id="278" r:id="rId16"/>
    <p:sldId id="285" r:id="rId17"/>
    <p:sldId id="296" r:id="rId18"/>
    <p:sldId id="286" r:id="rId19"/>
    <p:sldId id="279" r:id="rId20"/>
    <p:sldId id="291" r:id="rId21"/>
    <p:sldId id="292" r:id="rId22"/>
    <p:sldId id="293" r:id="rId23"/>
    <p:sldId id="297" r:id="rId24"/>
    <p:sldId id="289" r:id="rId25"/>
    <p:sldId id="26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F68064-EA15-41ED-89DD-15EF8F5028B7}" v="858" dt="2023-11-12T12:19:17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209C27-60D0-408D-A0CC-1943271EFEC1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C514E-CFD4-4018-947D-B3015EB917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66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Screengrab from ST website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C514E-CFD4-4018-947D-B3015EB9174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783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Screengrab from ST website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C514E-CFD4-4018-947D-B3015EB9174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392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Screengrab from ST website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C514E-CFD4-4018-947D-B3015EB9174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251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Stock image from </a:t>
            </a:r>
            <a:r>
              <a:rPr lang="en-GB" err="1"/>
              <a:t>pixabay</a:t>
            </a:r>
            <a:r>
              <a:rPr lang="en-GB"/>
              <a:t>, free to use without attribution https://pixabay.com/photos/chemistry-baby-experiment-science-5632654/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C514E-CFD4-4018-947D-B3015EB9174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1913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Stock image from </a:t>
            </a:r>
            <a:r>
              <a:rPr lang="en-GB" err="1"/>
              <a:t>pixabay</a:t>
            </a:r>
            <a:r>
              <a:rPr lang="en-GB"/>
              <a:t>, free to use without attribution https://pixabay.com/photos/young-people-group-friends-3575167/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C514E-CFD4-4018-947D-B3015EB9174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201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Stock image from </a:t>
            </a:r>
            <a:r>
              <a:rPr lang="en-GB" err="1"/>
              <a:t>pixabay</a:t>
            </a:r>
            <a:r>
              <a:rPr lang="en-GB"/>
              <a:t>, free to use without attribution https://pixabay.com/photos/city-people-cable-tangled-cables-3261202/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C514E-CFD4-4018-947D-B3015EB9174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191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3B1F-4BEE-6E3C-B491-44FB4278C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729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7A529-DF59-4823-84A9-5DB4A0F51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29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4717E-2DD1-CAE3-D688-EDC26E96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3729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fld id="{8B33E242-4B2C-C24C-BB0C-83CB9343430B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176C-1ABC-1C7E-018D-53FB6DC6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136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042C-783B-DDCE-9B99-9329C9FFA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E916364-5F29-7C48-B295-DCD16412F2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32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alphaModFix amt="5397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B4EA-2973-6971-1C66-8CC681F2E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BCCC88-F0FB-E5D8-6007-85D28264C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08F99-8BB1-3B99-75E8-F62EF26347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B33E242-4B2C-C24C-BB0C-83CB9343430B}" type="datetimeFigureOut">
              <a:rPr lang="en-US" smtClean="0"/>
              <a:t>11/13/2023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DEE1B-132F-1449-E561-BDCA04ED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C594D-D784-2843-06B9-8A4EE2DF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E916364-5F29-7C48-B295-DCD16412F2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106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alphaModFix amt="5397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B27DD-64F6-91D2-F1BC-28ACC321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368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4B90-DDC9-5196-58F0-532D7436E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F3A3F-7133-2ADF-8796-18B45F0444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D220C-9E31-B56A-21BF-E81D150051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8B33E242-4B2C-C24C-BB0C-83CB9343430B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DCA65-CCB1-DAB6-BE4F-B7AB9E58C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E0331-3DE7-D667-BEA6-3182AB24F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4E916364-5F29-7C48-B295-DCD16412F2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dpi="0" rotWithShape="1">
          <a:blip r:embed="rId2">
            <a:alphaModFix amt="5397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32A9-D96F-3832-0398-8DE546A7C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AEB61-3ABB-4F17-0F77-4DAF6F919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CF374-D02D-D8AF-DF38-55363B68E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6241F-2B88-9965-94C7-CED74110DD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D5F21-2F3E-F0E6-91E4-55AFEE607D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F5D1F1-E735-48ED-48CC-2D946454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8B33E242-4B2C-C24C-BB0C-83CB9343430B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41389D-A0A3-325A-19A5-ACA7F76B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14D82-4A36-3CCB-B305-174DA5286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4E916364-5F29-7C48-B295-DCD16412F2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2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alphaModFix amt="5397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0AE75-B09D-010D-AF31-A32EE1C0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08A81C-3605-0436-7FCB-0FB86A7A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8B33E242-4B2C-C24C-BB0C-83CB9343430B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E113EA-F5D6-8138-1F76-E51C7512B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D05C4-2CFD-7970-3987-A2F1C69EF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4E916364-5F29-7C48-B295-DCD16412F2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alphaModFix amt="5397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C9927-6F95-6464-5118-7D39951EF0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8B33E242-4B2C-C24C-BB0C-83CB9343430B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C2A80-4A1C-50B1-9BD8-1F6F2B1E7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B0C8B5-FAFE-C360-37F9-95138E17F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4E916364-5F29-7C48-B295-DCD16412F2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1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alphaModFix amt="5397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C8DDF-63BE-0976-FE5E-410D0597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23622-AB5E-843A-BDBF-7B769604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46E5E-EB9B-1051-35B4-9E340E541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1F6EC-3A00-A83B-588E-C0246DE061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8B33E242-4B2C-C24C-BB0C-83CB9343430B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67F22F-B92F-60A6-09D8-489973A8A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93C5E-D5D6-B6FF-7387-69AFF91AB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</a:lstStyle>
          <a:p>
            <a:fld id="{4E916364-5F29-7C48-B295-DCD16412F2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5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2C98D8-C9A9-8870-14F7-89DBAC3FF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76" y="1366022"/>
            <a:ext cx="715662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6371A-A00B-2270-EAB7-7D603A75B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276" y="3004880"/>
            <a:ext cx="7156622" cy="18782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22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venir Book" panose="02000503020000020003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venir Book" panose="02000503020000020003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ver of a software development company&#10;&#10;Description automatically generated">
            <a:extLst>
              <a:ext uri="{FF2B5EF4-FFF2-40B4-BE49-F238E27FC236}">
                <a16:creationId xmlns:a16="http://schemas.microsoft.com/office/drawing/2014/main" id="{4D4B6562-0EF3-2B64-9515-E3311F957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526" cy="685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134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F8AD44-513D-FD66-1024-1DA08A688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635" y="185576"/>
            <a:ext cx="5426499" cy="6486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98603-9C2E-A7E6-B77E-030CACB667B4}"/>
              </a:ext>
            </a:extLst>
          </p:cNvPr>
          <p:cNvSpPr txBox="1"/>
          <p:nvPr/>
        </p:nvSpPr>
        <p:spPr>
          <a:xfrm>
            <a:off x="361950" y="755520"/>
            <a:ext cx="34671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…and decide how to set it up </a:t>
            </a:r>
          </a:p>
        </p:txBody>
      </p:sp>
    </p:spTree>
    <p:extLst>
      <p:ext uri="{BB962C8B-B14F-4D97-AF65-F5344CB8AC3E}">
        <p14:creationId xmlns:p14="http://schemas.microsoft.com/office/powerpoint/2010/main" val="298622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90BF6D7-E6B1-CDC8-4965-026FFF636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328" y="3542671"/>
            <a:ext cx="3608962" cy="26356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white sheet with black text&#10;&#10;Description automatically generated">
            <a:extLst>
              <a:ext uri="{FF2B5EF4-FFF2-40B4-BE49-F238E27FC236}">
                <a16:creationId xmlns:a16="http://schemas.microsoft.com/office/drawing/2014/main" id="{D30BD04E-BC9D-C0A2-7219-3CFA460CE3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03" r="2" b="17405"/>
          <a:stretch/>
        </p:blipFill>
        <p:spPr>
          <a:xfrm>
            <a:off x="514907" y="480348"/>
            <a:ext cx="2376092" cy="2228759"/>
          </a:xfrm>
          <a:prstGeom prst="rect">
            <a:avLst/>
          </a:prstGeom>
        </p:spPr>
      </p:pic>
      <p:pic>
        <p:nvPicPr>
          <p:cNvPr id="22" name="Picture 21" descr="A white sheet with yellow and blue squares&#10;&#10;Description automatically generated">
            <a:extLst>
              <a:ext uri="{FF2B5EF4-FFF2-40B4-BE49-F238E27FC236}">
                <a16:creationId xmlns:a16="http://schemas.microsoft.com/office/drawing/2014/main" id="{5488BCF0-CF1A-8ED7-7601-8175F2D59D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12" r="15797" b="-1"/>
          <a:stretch/>
        </p:blipFill>
        <p:spPr>
          <a:xfrm>
            <a:off x="8665138" y="269766"/>
            <a:ext cx="3330225" cy="2057368"/>
          </a:xfrm>
          <a:prstGeom prst="rect">
            <a:avLst/>
          </a:prstGeom>
        </p:spPr>
      </p:pic>
      <p:pic>
        <p:nvPicPr>
          <p:cNvPr id="24" name="Picture 23" descr="A table of function mapping&#10;&#10;Description automatically generated">
            <a:extLst>
              <a:ext uri="{FF2B5EF4-FFF2-40B4-BE49-F238E27FC236}">
                <a16:creationId xmlns:a16="http://schemas.microsoft.com/office/drawing/2014/main" id="{B0E5436B-9270-EE4E-7ED4-EAA8EFA2A7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828" r="-5" b="8521"/>
          <a:stretch/>
        </p:blipFill>
        <p:spPr>
          <a:xfrm>
            <a:off x="433488" y="4260493"/>
            <a:ext cx="3324552" cy="2229090"/>
          </a:xfrm>
          <a:prstGeom prst="rect">
            <a:avLst/>
          </a:prstGeom>
        </p:spPr>
      </p:pic>
      <p:pic>
        <p:nvPicPr>
          <p:cNvPr id="2" name="Picture 1" descr="A black and white keyboard with colorful lights&#10;&#10;Description automatically generated">
            <a:extLst>
              <a:ext uri="{FF2B5EF4-FFF2-40B4-BE49-F238E27FC236}">
                <a16:creationId xmlns:a16="http://schemas.microsoft.com/office/drawing/2014/main" id="{383C7362-4AD3-BE45-077D-5A77FB78C3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8049" r="18461" b="23683"/>
          <a:stretch>
            <a:fillRect/>
          </a:stretch>
        </p:blipFill>
        <p:spPr>
          <a:xfrm>
            <a:off x="4619097" y="5567855"/>
            <a:ext cx="824572" cy="739054"/>
          </a:xfrm>
          <a:custGeom>
            <a:avLst/>
            <a:gdLst>
              <a:gd name="connsiteX0" fmla="*/ 236138 w 824572"/>
              <a:gd name="connsiteY0" fmla="*/ 1119 h 739054"/>
              <a:gd name="connsiteX1" fmla="*/ 333569 w 824572"/>
              <a:gd name="connsiteY1" fmla="*/ 50383 h 739054"/>
              <a:gd name="connsiteX2" fmla="*/ 307832 w 824572"/>
              <a:gd name="connsiteY2" fmla="*/ 142470 h 739054"/>
              <a:gd name="connsiteX3" fmla="*/ 523564 w 824572"/>
              <a:gd name="connsiteY3" fmla="*/ 120982 h 739054"/>
              <a:gd name="connsiteX4" fmla="*/ 489531 w 824572"/>
              <a:gd name="connsiteY4" fmla="*/ 43182 h 739054"/>
              <a:gd name="connsiteX5" fmla="*/ 597602 w 824572"/>
              <a:gd name="connsiteY5" fmla="*/ 4196 h 739054"/>
              <a:gd name="connsiteX6" fmla="*/ 793179 w 824572"/>
              <a:gd name="connsiteY6" fmla="*/ 22674 h 739054"/>
              <a:gd name="connsiteX7" fmla="*/ 822325 w 824572"/>
              <a:gd name="connsiteY7" fmla="*/ 122535 h 739054"/>
              <a:gd name="connsiteX8" fmla="*/ 813734 w 824572"/>
              <a:gd name="connsiteY8" fmla="*/ 209098 h 739054"/>
              <a:gd name="connsiteX9" fmla="*/ 713111 w 824572"/>
              <a:gd name="connsiteY9" fmla="*/ 224109 h 739054"/>
              <a:gd name="connsiteX10" fmla="*/ 637521 w 824572"/>
              <a:gd name="connsiteY10" fmla="*/ 343581 h 739054"/>
              <a:gd name="connsiteX11" fmla="*/ 803675 w 824572"/>
              <a:gd name="connsiteY11" fmla="*/ 366260 h 739054"/>
              <a:gd name="connsiteX12" fmla="*/ 807057 w 824572"/>
              <a:gd name="connsiteY12" fmla="*/ 574420 h 739054"/>
              <a:gd name="connsiteX13" fmla="*/ 665163 w 824572"/>
              <a:gd name="connsiteY13" fmla="*/ 581249 h 739054"/>
              <a:gd name="connsiteX14" fmla="*/ 498332 w 824572"/>
              <a:gd name="connsiteY14" fmla="*/ 604623 h 739054"/>
              <a:gd name="connsiteX15" fmla="*/ 521792 w 824572"/>
              <a:gd name="connsiteY15" fmla="*/ 681290 h 739054"/>
              <a:gd name="connsiteX16" fmla="*/ 335283 w 824572"/>
              <a:gd name="connsiteY16" fmla="*/ 730506 h 739054"/>
              <a:gd name="connsiteX17" fmla="*/ 331207 w 824572"/>
              <a:gd name="connsiteY17" fmla="*/ 637437 h 739054"/>
              <a:gd name="connsiteX18" fmla="*/ 256283 w 824572"/>
              <a:gd name="connsiteY18" fmla="*/ 580573 h 739054"/>
              <a:gd name="connsiteX19" fmla="*/ 32731 w 824572"/>
              <a:gd name="connsiteY19" fmla="*/ 598232 h 739054"/>
              <a:gd name="connsiteX20" fmla="*/ 1413 w 824572"/>
              <a:gd name="connsiteY20" fmla="*/ 442346 h 739054"/>
              <a:gd name="connsiteX21" fmla="*/ 119285 w 824572"/>
              <a:gd name="connsiteY21" fmla="*/ 361183 h 739054"/>
              <a:gd name="connsiteX22" fmla="*/ 218802 w 824572"/>
              <a:gd name="connsiteY22" fmla="*/ 255456 h 739054"/>
              <a:gd name="connsiteX23" fmla="*/ 41942 w 824572"/>
              <a:gd name="connsiteY23" fmla="*/ 232577 h 739054"/>
              <a:gd name="connsiteX24" fmla="*/ 27426 w 824572"/>
              <a:gd name="connsiteY24" fmla="*/ 57450 h 739054"/>
              <a:gd name="connsiteX25" fmla="*/ 25978 w 824572"/>
              <a:gd name="connsiteY25" fmla="*/ 25360 h 739054"/>
              <a:gd name="connsiteX26" fmla="*/ 31531 w 824572"/>
              <a:gd name="connsiteY26" fmla="*/ 28637 h 739054"/>
              <a:gd name="connsiteX27" fmla="*/ 90881 w 824572"/>
              <a:gd name="connsiteY27" fmla="*/ 15616 h 739054"/>
              <a:gd name="connsiteX28" fmla="*/ 236138 w 824572"/>
              <a:gd name="connsiteY28" fmla="*/ 1119 h 73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824572" h="739054">
                <a:moveTo>
                  <a:pt x="236138" y="1119"/>
                </a:moveTo>
                <a:cubicBezTo>
                  <a:pt x="265236" y="3682"/>
                  <a:pt x="333788" y="13159"/>
                  <a:pt x="333569" y="50383"/>
                </a:cubicBezTo>
                <a:cubicBezTo>
                  <a:pt x="333378" y="82901"/>
                  <a:pt x="277962" y="114324"/>
                  <a:pt x="307832" y="142470"/>
                </a:cubicBezTo>
                <a:cubicBezTo>
                  <a:pt x="339951" y="172741"/>
                  <a:pt x="527298" y="189486"/>
                  <a:pt x="523564" y="120982"/>
                </a:cubicBezTo>
                <a:cubicBezTo>
                  <a:pt x="521926" y="91073"/>
                  <a:pt x="474425" y="79805"/>
                  <a:pt x="489531" y="43182"/>
                </a:cubicBezTo>
                <a:cubicBezTo>
                  <a:pt x="515725" y="16750"/>
                  <a:pt x="561283" y="8349"/>
                  <a:pt x="597602" y="4196"/>
                </a:cubicBezTo>
                <a:cubicBezTo>
                  <a:pt x="663496" y="-3329"/>
                  <a:pt x="728675" y="9092"/>
                  <a:pt x="793179" y="22674"/>
                </a:cubicBezTo>
                <a:cubicBezTo>
                  <a:pt x="805123" y="55355"/>
                  <a:pt x="817115" y="88016"/>
                  <a:pt x="822325" y="122535"/>
                </a:cubicBezTo>
                <a:cubicBezTo>
                  <a:pt x="826735" y="151710"/>
                  <a:pt x="825049" y="181589"/>
                  <a:pt x="813734" y="209098"/>
                </a:cubicBezTo>
                <a:cubicBezTo>
                  <a:pt x="796227" y="251646"/>
                  <a:pt x="750964" y="240425"/>
                  <a:pt x="713111" y="224109"/>
                </a:cubicBezTo>
                <a:cubicBezTo>
                  <a:pt x="633701" y="189876"/>
                  <a:pt x="589725" y="280888"/>
                  <a:pt x="637521" y="343581"/>
                </a:cubicBezTo>
                <a:cubicBezTo>
                  <a:pt x="691185" y="413961"/>
                  <a:pt x="768118" y="303776"/>
                  <a:pt x="803675" y="366260"/>
                </a:cubicBezTo>
                <a:cubicBezTo>
                  <a:pt x="841051" y="431945"/>
                  <a:pt x="816334" y="504087"/>
                  <a:pt x="807057" y="574420"/>
                </a:cubicBezTo>
                <a:cubicBezTo>
                  <a:pt x="759679" y="574563"/>
                  <a:pt x="712302" y="576934"/>
                  <a:pt x="665163" y="581249"/>
                </a:cubicBezTo>
                <a:cubicBezTo>
                  <a:pt x="609222" y="586373"/>
                  <a:pt x="553530" y="594232"/>
                  <a:pt x="498332" y="604623"/>
                </a:cubicBezTo>
                <a:cubicBezTo>
                  <a:pt x="473167" y="635361"/>
                  <a:pt x="500342" y="657935"/>
                  <a:pt x="521792" y="681290"/>
                </a:cubicBezTo>
                <a:cubicBezTo>
                  <a:pt x="539404" y="752290"/>
                  <a:pt x="373279" y="742765"/>
                  <a:pt x="335283" y="730506"/>
                </a:cubicBezTo>
                <a:cubicBezTo>
                  <a:pt x="272799" y="710332"/>
                  <a:pt x="313481" y="676175"/>
                  <a:pt x="331207" y="637437"/>
                </a:cubicBezTo>
                <a:cubicBezTo>
                  <a:pt x="346742" y="592803"/>
                  <a:pt x="288420" y="586221"/>
                  <a:pt x="256283" y="580573"/>
                </a:cubicBezTo>
                <a:cubicBezTo>
                  <a:pt x="181617" y="567476"/>
                  <a:pt x="105950" y="583106"/>
                  <a:pt x="32731" y="598232"/>
                </a:cubicBezTo>
                <a:cubicBezTo>
                  <a:pt x="13957" y="546454"/>
                  <a:pt x="-5454" y="494276"/>
                  <a:pt x="1413" y="442346"/>
                </a:cubicBezTo>
                <a:cubicBezTo>
                  <a:pt x="10852" y="370908"/>
                  <a:pt x="50934" y="327551"/>
                  <a:pt x="119285" y="361183"/>
                </a:cubicBezTo>
                <a:cubicBezTo>
                  <a:pt x="194456" y="398150"/>
                  <a:pt x="241634" y="329017"/>
                  <a:pt x="218802" y="255456"/>
                </a:cubicBezTo>
                <a:cubicBezTo>
                  <a:pt x="190570" y="164473"/>
                  <a:pt x="101226" y="255818"/>
                  <a:pt x="41942" y="232577"/>
                </a:cubicBezTo>
                <a:cubicBezTo>
                  <a:pt x="-38516" y="201021"/>
                  <a:pt x="25273" y="117781"/>
                  <a:pt x="27426" y="57450"/>
                </a:cubicBezTo>
                <a:cubicBezTo>
                  <a:pt x="27807" y="46639"/>
                  <a:pt x="27169" y="35962"/>
                  <a:pt x="25978" y="25360"/>
                </a:cubicBezTo>
                <a:cubicBezTo>
                  <a:pt x="27826" y="26456"/>
                  <a:pt x="29731" y="27456"/>
                  <a:pt x="31531" y="28637"/>
                </a:cubicBezTo>
                <a:cubicBezTo>
                  <a:pt x="51343" y="24417"/>
                  <a:pt x="71069" y="19826"/>
                  <a:pt x="90881" y="15616"/>
                </a:cubicBezTo>
                <a:cubicBezTo>
                  <a:pt x="138392" y="5510"/>
                  <a:pt x="187389" y="-3157"/>
                  <a:pt x="236138" y="1119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3" name="Picture 2" descr="A black and white keyboard with colorful lights&#10;&#10;Description automatically generated">
            <a:extLst>
              <a:ext uri="{FF2B5EF4-FFF2-40B4-BE49-F238E27FC236}">
                <a16:creationId xmlns:a16="http://schemas.microsoft.com/office/drawing/2014/main" id="{97365DD9-1C6A-6FDB-BECF-F01BC39741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t="48011" r="41410" b="28128"/>
          <a:stretch>
            <a:fillRect/>
          </a:stretch>
        </p:blipFill>
        <p:spPr>
          <a:xfrm>
            <a:off x="6000455" y="4860514"/>
            <a:ext cx="1128716" cy="623836"/>
          </a:xfrm>
          <a:custGeom>
            <a:avLst/>
            <a:gdLst>
              <a:gd name="connsiteX0" fmla="*/ 820410 w 1128716"/>
              <a:gd name="connsiteY0" fmla="*/ 22 h 623836"/>
              <a:gd name="connsiteX1" fmla="*/ 880828 w 1128716"/>
              <a:gd name="connsiteY1" fmla="*/ 6329 h 623836"/>
              <a:gd name="connsiteX2" fmla="*/ 930111 w 1128716"/>
              <a:gd name="connsiteY2" fmla="*/ 26351 h 623836"/>
              <a:gd name="connsiteX3" fmla="*/ 931559 w 1128716"/>
              <a:gd name="connsiteY3" fmla="*/ 58441 h 623836"/>
              <a:gd name="connsiteX4" fmla="*/ 946075 w 1128716"/>
              <a:gd name="connsiteY4" fmla="*/ 233567 h 623836"/>
              <a:gd name="connsiteX5" fmla="*/ 1122935 w 1128716"/>
              <a:gd name="connsiteY5" fmla="*/ 256446 h 623836"/>
              <a:gd name="connsiteX6" fmla="*/ 1023418 w 1128716"/>
              <a:gd name="connsiteY6" fmla="*/ 362174 h 623836"/>
              <a:gd name="connsiteX7" fmla="*/ 905546 w 1128716"/>
              <a:gd name="connsiteY7" fmla="*/ 443336 h 623836"/>
              <a:gd name="connsiteX8" fmla="*/ 936835 w 1128716"/>
              <a:gd name="connsiteY8" fmla="*/ 599213 h 623836"/>
              <a:gd name="connsiteX9" fmla="*/ 928158 w 1128716"/>
              <a:gd name="connsiteY9" fmla="*/ 601004 h 623836"/>
              <a:gd name="connsiteX10" fmla="*/ 671183 w 1128716"/>
              <a:gd name="connsiteY10" fmla="*/ 613501 h 623836"/>
              <a:gd name="connsiteX11" fmla="*/ 657648 w 1128716"/>
              <a:gd name="connsiteY11" fmla="*/ 536205 h 623836"/>
              <a:gd name="connsiteX12" fmla="*/ 594678 w 1128716"/>
              <a:gd name="connsiteY12" fmla="*/ 473807 h 623836"/>
              <a:gd name="connsiteX13" fmla="*/ 460433 w 1128716"/>
              <a:gd name="connsiteY13" fmla="*/ 487609 h 623836"/>
              <a:gd name="connsiteX14" fmla="*/ 468081 w 1128716"/>
              <a:gd name="connsiteY14" fmla="*/ 561342 h 623836"/>
              <a:gd name="connsiteX15" fmla="*/ 373860 w 1128716"/>
              <a:gd name="connsiteY15" fmla="*/ 611595 h 623836"/>
              <a:gd name="connsiteX16" fmla="*/ 223432 w 1128716"/>
              <a:gd name="connsiteY16" fmla="*/ 618577 h 623836"/>
              <a:gd name="connsiteX17" fmla="*/ 167006 w 1128716"/>
              <a:gd name="connsiteY17" fmla="*/ 618482 h 623836"/>
              <a:gd name="connsiteX18" fmla="*/ 201715 w 1128716"/>
              <a:gd name="connsiteY18" fmla="*/ 402960 h 623836"/>
              <a:gd name="connsiteX19" fmla="*/ 25941 w 1128716"/>
              <a:gd name="connsiteY19" fmla="*/ 360174 h 623836"/>
              <a:gd name="connsiteX20" fmla="*/ 1871 w 1128716"/>
              <a:gd name="connsiteY20" fmla="*/ 266705 h 623836"/>
              <a:gd name="connsiteX21" fmla="*/ 103522 w 1128716"/>
              <a:gd name="connsiteY21" fmla="*/ 227424 h 623836"/>
              <a:gd name="connsiteX22" fmla="*/ 194714 w 1128716"/>
              <a:gd name="connsiteY22" fmla="*/ 212526 h 623836"/>
              <a:gd name="connsiteX23" fmla="*/ 201420 w 1128716"/>
              <a:gd name="connsiteY23" fmla="*/ 104113 h 623836"/>
              <a:gd name="connsiteX24" fmla="*/ 201286 w 1128716"/>
              <a:gd name="connsiteY24" fmla="*/ 4053 h 623836"/>
              <a:gd name="connsiteX25" fmla="*/ 214974 w 1128716"/>
              <a:gd name="connsiteY25" fmla="*/ 4110 h 623836"/>
              <a:gd name="connsiteX26" fmla="*/ 358354 w 1128716"/>
              <a:gd name="connsiteY26" fmla="*/ 13940 h 623836"/>
              <a:gd name="connsiteX27" fmla="*/ 473339 w 1128716"/>
              <a:gd name="connsiteY27" fmla="*/ 66927 h 623836"/>
              <a:gd name="connsiteX28" fmla="*/ 459566 w 1128716"/>
              <a:gd name="connsiteY28" fmla="*/ 153348 h 623836"/>
              <a:gd name="connsiteX29" fmla="*/ 573638 w 1128716"/>
              <a:gd name="connsiteY29" fmla="*/ 169264 h 623836"/>
              <a:gd name="connsiteX30" fmla="*/ 665697 w 1128716"/>
              <a:gd name="connsiteY30" fmla="*/ 121963 h 623836"/>
              <a:gd name="connsiteX31" fmla="*/ 640474 w 1128716"/>
              <a:gd name="connsiteY31" fmla="*/ 34114 h 623836"/>
              <a:gd name="connsiteX32" fmla="*/ 820410 w 1128716"/>
              <a:gd name="connsiteY32" fmla="*/ 22 h 623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128716" h="623836">
                <a:moveTo>
                  <a:pt x="820410" y="22"/>
                </a:moveTo>
                <a:cubicBezTo>
                  <a:pt x="840659" y="-224"/>
                  <a:pt x="860847" y="1586"/>
                  <a:pt x="880828" y="6329"/>
                </a:cubicBezTo>
                <a:cubicBezTo>
                  <a:pt x="898173" y="10454"/>
                  <a:pt x="914814" y="17188"/>
                  <a:pt x="930111" y="26351"/>
                </a:cubicBezTo>
                <a:cubicBezTo>
                  <a:pt x="931301" y="36952"/>
                  <a:pt x="931949" y="47630"/>
                  <a:pt x="931559" y="58441"/>
                </a:cubicBezTo>
                <a:cubicBezTo>
                  <a:pt x="929406" y="118772"/>
                  <a:pt x="865617" y="202011"/>
                  <a:pt x="946075" y="233567"/>
                </a:cubicBezTo>
                <a:cubicBezTo>
                  <a:pt x="1005358" y="256808"/>
                  <a:pt x="1094693" y="165454"/>
                  <a:pt x="1122935" y="256446"/>
                </a:cubicBezTo>
                <a:cubicBezTo>
                  <a:pt x="1145766" y="330008"/>
                  <a:pt x="1098589" y="399150"/>
                  <a:pt x="1023418" y="362174"/>
                </a:cubicBezTo>
                <a:cubicBezTo>
                  <a:pt x="955076" y="328541"/>
                  <a:pt x="914994" y="371908"/>
                  <a:pt x="905546" y="443336"/>
                </a:cubicBezTo>
                <a:cubicBezTo>
                  <a:pt x="898669" y="495266"/>
                  <a:pt x="918081" y="547444"/>
                  <a:pt x="936835" y="599213"/>
                </a:cubicBezTo>
                <a:cubicBezTo>
                  <a:pt x="933940" y="599813"/>
                  <a:pt x="931044" y="600404"/>
                  <a:pt x="928158" y="601004"/>
                </a:cubicBezTo>
                <a:cubicBezTo>
                  <a:pt x="843967" y="618330"/>
                  <a:pt x="756279" y="635379"/>
                  <a:pt x="671183" y="613501"/>
                </a:cubicBezTo>
                <a:cubicBezTo>
                  <a:pt x="607813" y="597213"/>
                  <a:pt x="633978" y="577486"/>
                  <a:pt x="657648" y="536205"/>
                </a:cubicBezTo>
                <a:cubicBezTo>
                  <a:pt x="684670" y="489066"/>
                  <a:pt x="630968" y="480617"/>
                  <a:pt x="594678" y="473807"/>
                </a:cubicBezTo>
                <a:cubicBezTo>
                  <a:pt x="551987" y="465787"/>
                  <a:pt x="498390" y="464072"/>
                  <a:pt x="460433" y="487609"/>
                </a:cubicBezTo>
                <a:cubicBezTo>
                  <a:pt x="423543" y="510478"/>
                  <a:pt x="455270" y="532519"/>
                  <a:pt x="468081" y="561342"/>
                </a:cubicBezTo>
                <a:cubicBezTo>
                  <a:pt x="494180" y="620063"/>
                  <a:pt x="413722" y="608243"/>
                  <a:pt x="373860" y="611595"/>
                </a:cubicBezTo>
                <a:cubicBezTo>
                  <a:pt x="323835" y="615796"/>
                  <a:pt x="273638" y="617996"/>
                  <a:pt x="223432" y="618577"/>
                </a:cubicBezTo>
                <a:cubicBezTo>
                  <a:pt x="204620" y="618787"/>
                  <a:pt x="185818" y="618701"/>
                  <a:pt x="167006" y="618482"/>
                </a:cubicBezTo>
                <a:cubicBezTo>
                  <a:pt x="190371" y="547349"/>
                  <a:pt x="224642" y="475617"/>
                  <a:pt x="201715" y="402960"/>
                </a:cubicBezTo>
                <a:cubicBezTo>
                  <a:pt x="162196" y="277754"/>
                  <a:pt x="82281" y="424601"/>
                  <a:pt x="25941" y="360174"/>
                </a:cubicBezTo>
                <a:cubicBezTo>
                  <a:pt x="3852" y="334913"/>
                  <a:pt x="-3978" y="299356"/>
                  <a:pt x="1871" y="266705"/>
                </a:cubicBezTo>
                <a:cubicBezTo>
                  <a:pt x="11977" y="210193"/>
                  <a:pt x="58049" y="210707"/>
                  <a:pt x="103522" y="227424"/>
                </a:cubicBezTo>
                <a:cubicBezTo>
                  <a:pt x="138336" y="240225"/>
                  <a:pt x="177579" y="254751"/>
                  <a:pt x="194714" y="212526"/>
                </a:cubicBezTo>
                <a:cubicBezTo>
                  <a:pt x="208382" y="178837"/>
                  <a:pt x="204029" y="139375"/>
                  <a:pt x="201420" y="104113"/>
                </a:cubicBezTo>
                <a:cubicBezTo>
                  <a:pt x="198991" y="71366"/>
                  <a:pt x="200010" y="37790"/>
                  <a:pt x="201286" y="4053"/>
                </a:cubicBezTo>
                <a:cubicBezTo>
                  <a:pt x="205849" y="4091"/>
                  <a:pt x="210411" y="4034"/>
                  <a:pt x="214974" y="4110"/>
                </a:cubicBezTo>
                <a:cubicBezTo>
                  <a:pt x="262894" y="4872"/>
                  <a:pt x="310786" y="7987"/>
                  <a:pt x="358354" y="13940"/>
                </a:cubicBezTo>
                <a:cubicBezTo>
                  <a:pt x="393034" y="18293"/>
                  <a:pt x="491427" y="14968"/>
                  <a:pt x="473339" y="66927"/>
                </a:cubicBezTo>
                <a:cubicBezTo>
                  <a:pt x="453689" y="109885"/>
                  <a:pt x="429981" y="112885"/>
                  <a:pt x="459566" y="153348"/>
                </a:cubicBezTo>
                <a:cubicBezTo>
                  <a:pt x="495256" y="168502"/>
                  <a:pt x="535166" y="173941"/>
                  <a:pt x="573638" y="169264"/>
                </a:cubicBezTo>
                <a:cubicBezTo>
                  <a:pt x="597564" y="166359"/>
                  <a:pt x="667402" y="153405"/>
                  <a:pt x="665697" y="121963"/>
                </a:cubicBezTo>
                <a:cubicBezTo>
                  <a:pt x="663763" y="86396"/>
                  <a:pt x="606718" y="75262"/>
                  <a:pt x="640474" y="34114"/>
                </a:cubicBezTo>
                <a:cubicBezTo>
                  <a:pt x="698368" y="20012"/>
                  <a:pt x="759663" y="762"/>
                  <a:pt x="820410" y="22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4" name="Picture 3" descr="A black and white keyboard with colorful lights&#10;&#10;Description automatically generated">
            <a:extLst>
              <a:ext uri="{FF2B5EF4-FFF2-40B4-BE49-F238E27FC236}">
                <a16:creationId xmlns:a16="http://schemas.microsoft.com/office/drawing/2014/main" id="{D109FF48-576D-E100-A9B5-02712C1241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7" t="26173" r="12300" b="45496"/>
          <a:stretch>
            <a:fillRect/>
          </a:stretch>
        </p:blipFill>
        <p:spPr>
          <a:xfrm>
            <a:off x="7622289" y="546789"/>
            <a:ext cx="982070" cy="740713"/>
          </a:xfrm>
          <a:custGeom>
            <a:avLst/>
            <a:gdLst>
              <a:gd name="connsiteX0" fmla="*/ 674339 w 982070"/>
              <a:gd name="connsiteY0" fmla="*/ 36 h 740713"/>
              <a:gd name="connsiteX1" fmla="*/ 779914 w 982070"/>
              <a:gd name="connsiteY1" fmla="*/ 23468 h 740713"/>
              <a:gd name="connsiteX2" fmla="*/ 772846 w 982070"/>
              <a:gd name="connsiteY2" fmla="*/ 88028 h 740713"/>
              <a:gd name="connsiteX3" fmla="*/ 861410 w 982070"/>
              <a:gd name="connsiteY3" fmla="*/ 232560 h 740713"/>
              <a:gd name="connsiteX4" fmla="*/ 959641 w 982070"/>
              <a:gd name="connsiteY4" fmla="*/ 226464 h 740713"/>
              <a:gd name="connsiteX5" fmla="*/ 978472 w 982070"/>
              <a:gd name="connsiteY5" fmla="*/ 316057 h 740713"/>
              <a:gd name="connsiteX6" fmla="*/ 824481 w 982070"/>
              <a:gd name="connsiteY6" fmla="*/ 345451 h 740713"/>
              <a:gd name="connsiteX7" fmla="*/ 761997 w 982070"/>
              <a:gd name="connsiteY7" fmla="*/ 502642 h 740713"/>
              <a:gd name="connsiteX8" fmla="*/ 789591 w 982070"/>
              <a:gd name="connsiteY8" fmla="*/ 594596 h 740713"/>
              <a:gd name="connsiteX9" fmla="*/ 594015 w 982070"/>
              <a:gd name="connsiteY9" fmla="*/ 576118 h 740713"/>
              <a:gd name="connsiteX10" fmla="*/ 485944 w 982070"/>
              <a:gd name="connsiteY10" fmla="*/ 615104 h 740713"/>
              <a:gd name="connsiteX11" fmla="*/ 519977 w 982070"/>
              <a:gd name="connsiteY11" fmla="*/ 692904 h 740713"/>
              <a:gd name="connsiteX12" fmla="*/ 304245 w 982070"/>
              <a:gd name="connsiteY12" fmla="*/ 714392 h 740713"/>
              <a:gd name="connsiteX13" fmla="*/ 329981 w 982070"/>
              <a:gd name="connsiteY13" fmla="*/ 622304 h 740713"/>
              <a:gd name="connsiteX14" fmla="*/ 232550 w 982070"/>
              <a:gd name="connsiteY14" fmla="*/ 573041 h 740713"/>
              <a:gd name="connsiteX15" fmla="*/ 87294 w 982070"/>
              <a:gd name="connsiteY15" fmla="*/ 587538 h 740713"/>
              <a:gd name="connsiteX16" fmla="*/ 27944 w 982070"/>
              <a:gd name="connsiteY16" fmla="*/ 600559 h 740713"/>
              <a:gd name="connsiteX17" fmla="*/ 22391 w 982070"/>
              <a:gd name="connsiteY17" fmla="*/ 597282 h 740713"/>
              <a:gd name="connsiteX18" fmla="*/ 4093 w 982070"/>
              <a:gd name="connsiteY18" fmla="*/ 420317 h 740713"/>
              <a:gd name="connsiteX19" fmla="*/ 61938 w 982070"/>
              <a:gd name="connsiteY19" fmla="*/ 345041 h 740713"/>
              <a:gd name="connsiteX20" fmla="*/ 155531 w 982070"/>
              <a:gd name="connsiteY20" fmla="*/ 375607 h 740713"/>
              <a:gd name="connsiteX21" fmla="*/ 199155 w 982070"/>
              <a:gd name="connsiteY21" fmla="*/ 226998 h 740713"/>
              <a:gd name="connsiteX22" fmla="*/ 13370 w 982070"/>
              <a:gd name="connsiteY22" fmla="*/ 199604 h 740713"/>
              <a:gd name="connsiteX23" fmla="*/ 27772 w 982070"/>
              <a:gd name="connsiteY23" fmla="*/ 26544 h 740713"/>
              <a:gd name="connsiteX24" fmla="*/ 309150 w 982070"/>
              <a:gd name="connsiteY24" fmla="*/ 25563 h 740713"/>
              <a:gd name="connsiteX25" fmla="*/ 294387 w 982070"/>
              <a:gd name="connsiteY25" fmla="*/ 119070 h 740713"/>
              <a:gd name="connsiteX26" fmla="*/ 369348 w 982070"/>
              <a:gd name="connsiteY26" fmla="*/ 168067 h 740713"/>
              <a:gd name="connsiteX27" fmla="*/ 484620 w 982070"/>
              <a:gd name="connsiteY27" fmla="*/ 153465 h 740713"/>
              <a:gd name="connsiteX28" fmla="*/ 487601 w 982070"/>
              <a:gd name="connsiteY28" fmla="*/ 73883 h 740713"/>
              <a:gd name="connsiteX29" fmla="*/ 674339 w 982070"/>
              <a:gd name="connsiteY29" fmla="*/ 36 h 740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82070" h="740713">
                <a:moveTo>
                  <a:pt x="674339" y="36"/>
                </a:moveTo>
                <a:cubicBezTo>
                  <a:pt x="710924" y="-545"/>
                  <a:pt x="747653" y="6037"/>
                  <a:pt x="779914" y="23468"/>
                </a:cubicBezTo>
                <a:cubicBezTo>
                  <a:pt x="780943" y="44242"/>
                  <a:pt x="779466" y="65578"/>
                  <a:pt x="772846" y="88028"/>
                </a:cubicBezTo>
                <a:cubicBezTo>
                  <a:pt x="752530" y="156961"/>
                  <a:pt x="760092" y="269175"/>
                  <a:pt x="861410" y="232560"/>
                </a:cubicBezTo>
                <a:cubicBezTo>
                  <a:pt x="891509" y="221683"/>
                  <a:pt x="932981" y="197375"/>
                  <a:pt x="959641" y="226464"/>
                </a:cubicBezTo>
                <a:cubicBezTo>
                  <a:pt x="981796" y="250639"/>
                  <a:pt x="986359" y="285129"/>
                  <a:pt x="978472" y="316057"/>
                </a:cubicBezTo>
                <a:cubicBezTo>
                  <a:pt x="951002" y="423794"/>
                  <a:pt x="890023" y="341193"/>
                  <a:pt x="824481" y="345451"/>
                </a:cubicBezTo>
                <a:cubicBezTo>
                  <a:pt x="761721" y="349537"/>
                  <a:pt x="754111" y="458036"/>
                  <a:pt x="761997" y="502642"/>
                </a:cubicBezTo>
                <a:cubicBezTo>
                  <a:pt x="767589" y="534293"/>
                  <a:pt x="778571" y="564459"/>
                  <a:pt x="789591" y="594596"/>
                </a:cubicBezTo>
                <a:cubicBezTo>
                  <a:pt x="725088" y="581023"/>
                  <a:pt x="659908" y="568593"/>
                  <a:pt x="594015" y="576118"/>
                </a:cubicBezTo>
                <a:cubicBezTo>
                  <a:pt x="557686" y="580270"/>
                  <a:pt x="512138" y="588681"/>
                  <a:pt x="485944" y="615104"/>
                </a:cubicBezTo>
                <a:cubicBezTo>
                  <a:pt x="470837" y="651727"/>
                  <a:pt x="518348" y="662995"/>
                  <a:pt x="519977" y="692904"/>
                </a:cubicBezTo>
                <a:cubicBezTo>
                  <a:pt x="523710" y="761417"/>
                  <a:pt x="336363" y="744662"/>
                  <a:pt x="304245" y="714392"/>
                </a:cubicBezTo>
                <a:cubicBezTo>
                  <a:pt x="274374" y="686246"/>
                  <a:pt x="329791" y="654823"/>
                  <a:pt x="329981" y="622304"/>
                </a:cubicBezTo>
                <a:cubicBezTo>
                  <a:pt x="330191" y="585081"/>
                  <a:pt x="261639" y="575603"/>
                  <a:pt x="232550" y="573041"/>
                </a:cubicBezTo>
                <a:cubicBezTo>
                  <a:pt x="183801" y="568755"/>
                  <a:pt x="134805" y="577423"/>
                  <a:pt x="87294" y="587538"/>
                </a:cubicBezTo>
                <a:cubicBezTo>
                  <a:pt x="67482" y="591748"/>
                  <a:pt x="47756" y="596339"/>
                  <a:pt x="27944" y="600559"/>
                </a:cubicBezTo>
                <a:cubicBezTo>
                  <a:pt x="26143" y="599378"/>
                  <a:pt x="24229" y="598378"/>
                  <a:pt x="22391" y="597282"/>
                </a:cubicBezTo>
                <a:cubicBezTo>
                  <a:pt x="15780" y="538227"/>
                  <a:pt x="-9852" y="481639"/>
                  <a:pt x="4093" y="420317"/>
                </a:cubicBezTo>
                <a:cubicBezTo>
                  <a:pt x="10170" y="393619"/>
                  <a:pt x="29792" y="346480"/>
                  <a:pt x="61938" y="345041"/>
                </a:cubicBezTo>
                <a:cubicBezTo>
                  <a:pt x="96324" y="343498"/>
                  <a:pt x="122289" y="371959"/>
                  <a:pt x="155531" y="375607"/>
                </a:cubicBezTo>
                <a:cubicBezTo>
                  <a:pt x="226540" y="383398"/>
                  <a:pt x="233655" y="266784"/>
                  <a:pt x="199155" y="226998"/>
                </a:cubicBezTo>
                <a:cubicBezTo>
                  <a:pt x="148787" y="168905"/>
                  <a:pt x="51756" y="298655"/>
                  <a:pt x="13370" y="199604"/>
                </a:cubicBezTo>
                <a:cubicBezTo>
                  <a:pt x="-9242" y="141273"/>
                  <a:pt x="7655" y="83932"/>
                  <a:pt x="27772" y="26544"/>
                </a:cubicBezTo>
                <a:cubicBezTo>
                  <a:pt x="122422" y="6846"/>
                  <a:pt x="216786" y="-11546"/>
                  <a:pt x="309150" y="25563"/>
                </a:cubicBezTo>
                <a:cubicBezTo>
                  <a:pt x="356728" y="44670"/>
                  <a:pt x="311112" y="91229"/>
                  <a:pt x="294387" y="119070"/>
                </a:cubicBezTo>
                <a:cubicBezTo>
                  <a:pt x="282195" y="152893"/>
                  <a:pt x="350736" y="165447"/>
                  <a:pt x="369348" y="168067"/>
                </a:cubicBezTo>
                <a:cubicBezTo>
                  <a:pt x="408105" y="173534"/>
                  <a:pt x="448615" y="169153"/>
                  <a:pt x="484620" y="153465"/>
                </a:cubicBezTo>
                <a:cubicBezTo>
                  <a:pt x="545485" y="126938"/>
                  <a:pt x="507451" y="113126"/>
                  <a:pt x="487601" y="73883"/>
                </a:cubicBezTo>
                <a:cubicBezTo>
                  <a:pt x="456873" y="13171"/>
                  <a:pt x="637944" y="617"/>
                  <a:pt x="674339" y="36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5" name="Picture 4" descr="A black and white keyboard with colorful lights&#10;&#10;Description automatically generated">
            <a:extLst>
              <a:ext uri="{FF2B5EF4-FFF2-40B4-BE49-F238E27FC236}">
                <a16:creationId xmlns:a16="http://schemas.microsoft.com/office/drawing/2014/main" id="{FB8ACE7D-5BA0-5737-96CC-4A36C756B4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8" t="22181" r="41477" b="45452"/>
          <a:stretch>
            <a:fillRect/>
          </a:stretch>
        </p:blipFill>
        <p:spPr>
          <a:xfrm>
            <a:off x="10043809" y="2354455"/>
            <a:ext cx="1126952" cy="846204"/>
          </a:xfrm>
          <a:custGeom>
            <a:avLst/>
            <a:gdLst>
              <a:gd name="connsiteX0" fmla="*/ 524698 w 1126952"/>
              <a:gd name="connsiteY0" fmla="*/ 80 h 846204"/>
              <a:gd name="connsiteX1" fmla="*/ 635403 w 1126952"/>
              <a:gd name="connsiteY1" fmla="*/ 16751 h 846204"/>
              <a:gd name="connsiteX2" fmla="*/ 630869 w 1126952"/>
              <a:gd name="connsiteY2" fmla="*/ 99638 h 846204"/>
              <a:gd name="connsiteX3" fmla="*/ 730891 w 1126952"/>
              <a:gd name="connsiteY3" fmla="*/ 155254 h 846204"/>
              <a:gd name="connsiteX4" fmla="*/ 935488 w 1126952"/>
              <a:gd name="connsiteY4" fmla="*/ 130927 h 846204"/>
              <a:gd name="connsiteX5" fmla="*/ 921086 w 1126952"/>
              <a:gd name="connsiteY5" fmla="*/ 303987 h 846204"/>
              <a:gd name="connsiteX6" fmla="*/ 1106872 w 1126952"/>
              <a:gd name="connsiteY6" fmla="*/ 331381 h 846204"/>
              <a:gd name="connsiteX7" fmla="*/ 1063247 w 1126952"/>
              <a:gd name="connsiteY7" fmla="*/ 479990 h 846204"/>
              <a:gd name="connsiteX8" fmla="*/ 969655 w 1126952"/>
              <a:gd name="connsiteY8" fmla="*/ 449424 h 846204"/>
              <a:gd name="connsiteX9" fmla="*/ 911809 w 1126952"/>
              <a:gd name="connsiteY9" fmla="*/ 524700 h 846204"/>
              <a:gd name="connsiteX10" fmla="*/ 930107 w 1126952"/>
              <a:gd name="connsiteY10" fmla="*/ 701665 h 846204"/>
              <a:gd name="connsiteX11" fmla="*/ 880824 w 1126952"/>
              <a:gd name="connsiteY11" fmla="*/ 681644 h 846204"/>
              <a:gd name="connsiteX12" fmla="*/ 640470 w 1126952"/>
              <a:gd name="connsiteY12" fmla="*/ 709428 h 846204"/>
              <a:gd name="connsiteX13" fmla="*/ 665693 w 1126952"/>
              <a:gd name="connsiteY13" fmla="*/ 797277 h 846204"/>
              <a:gd name="connsiteX14" fmla="*/ 573633 w 1126952"/>
              <a:gd name="connsiteY14" fmla="*/ 844578 h 846204"/>
              <a:gd name="connsiteX15" fmla="*/ 459562 w 1126952"/>
              <a:gd name="connsiteY15" fmla="*/ 828662 h 846204"/>
              <a:gd name="connsiteX16" fmla="*/ 473335 w 1126952"/>
              <a:gd name="connsiteY16" fmla="*/ 742242 h 846204"/>
              <a:gd name="connsiteX17" fmla="*/ 358350 w 1126952"/>
              <a:gd name="connsiteY17" fmla="*/ 689254 h 846204"/>
              <a:gd name="connsiteX18" fmla="*/ 214979 w 1126952"/>
              <a:gd name="connsiteY18" fmla="*/ 679434 h 846204"/>
              <a:gd name="connsiteX19" fmla="*/ 201292 w 1126952"/>
              <a:gd name="connsiteY19" fmla="*/ 679377 h 846204"/>
              <a:gd name="connsiteX20" fmla="*/ 191090 w 1126952"/>
              <a:gd name="connsiteY20" fmla="*/ 494906 h 846204"/>
              <a:gd name="connsiteX21" fmla="*/ 16154 w 1126952"/>
              <a:gd name="connsiteY21" fmla="*/ 450672 h 846204"/>
              <a:gd name="connsiteX22" fmla="*/ 6010 w 1126952"/>
              <a:gd name="connsiteY22" fmla="*/ 354231 h 846204"/>
              <a:gd name="connsiteX23" fmla="*/ 124044 w 1126952"/>
              <a:gd name="connsiteY23" fmla="*/ 338382 h 846204"/>
              <a:gd name="connsiteX24" fmla="*/ 179984 w 1126952"/>
              <a:gd name="connsiteY24" fmla="*/ 151092 h 846204"/>
              <a:gd name="connsiteX25" fmla="*/ 273929 w 1126952"/>
              <a:gd name="connsiteY25" fmla="*/ 149911 h 846204"/>
              <a:gd name="connsiteX26" fmla="*/ 423948 w 1126952"/>
              <a:gd name="connsiteY26" fmla="*/ 139100 h 846204"/>
              <a:gd name="connsiteX27" fmla="*/ 473278 w 1126952"/>
              <a:gd name="connsiteY27" fmla="*/ 109944 h 846204"/>
              <a:gd name="connsiteX28" fmla="*/ 440417 w 1126952"/>
              <a:gd name="connsiteY28" fmla="*/ 49688 h 846204"/>
              <a:gd name="connsiteX29" fmla="*/ 524698 w 1126952"/>
              <a:gd name="connsiteY29" fmla="*/ 80 h 84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126952" h="846204">
                <a:moveTo>
                  <a:pt x="524698" y="80"/>
                </a:moveTo>
                <a:cubicBezTo>
                  <a:pt x="566309" y="-994"/>
                  <a:pt x="612324" y="8979"/>
                  <a:pt x="635403" y="16751"/>
                </a:cubicBezTo>
                <a:cubicBezTo>
                  <a:pt x="684009" y="33124"/>
                  <a:pt x="664369" y="74149"/>
                  <a:pt x="630869" y="99638"/>
                </a:cubicBezTo>
                <a:cubicBezTo>
                  <a:pt x="620687" y="151663"/>
                  <a:pt x="691829" y="152520"/>
                  <a:pt x="730891" y="155254"/>
                </a:cubicBezTo>
                <a:cubicBezTo>
                  <a:pt x="798804" y="160017"/>
                  <a:pt x="867223" y="145129"/>
                  <a:pt x="935488" y="130927"/>
                </a:cubicBezTo>
                <a:cubicBezTo>
                  <a:pt x="915372" y="188315"/>
                  <a:pt x="898474" y="245656"/>
                  <a:pt x="921086" y="303987"/>
                </a:cubicBezTo>
                <a:cubicBezTo>
                  <a:pt x="959472" y="403037"/>
                  <a:pt x="1056503" y="273288"/>
                  <a:pt x="1106872" y="331381"/>
                </a:cubicBezTo>
                <a:cubicBezTo>
                  <a:pt x="1141371" y="371167"/>
                  <a:pt x="1134256" y="487781"/>
                  <a:pt x="1063247" y="479990"/>
                </a:cubicBezTo>
                <a:cubicBezTo>
                  <a:pt x="1030005" y="476342"/>
                  <a:pt x="1004040" y="447881"/>
                  <a:pt x="969655" y="449424"/>
                </a:cubicBezTo>
                <a:cubicBezTo>
                  <a:pt x="937508" y="450862"/>
                  <a:pt x="917886" y="497992"/>
                  <a:pt x="911809" y="524700"/>
                </a:cubicBezTo>
                <a:cubicBezTo>
                  <a:pt x="897865" y="586013"/>
                  <a:pt x="923496" y="642610"/>
                  <a:pt x="930107" y="701665"/>
                </a:cubicBezTo>
                <a:cubicBezTo>
                  <a:pt x="914809" y="692502"/>
                  <a:pt x="898169" y="685768"/>
                  <a:pt x="880824" y="681644"/>
                </a:cubicBezTo>
                <a:cubicBezTo>
                  <a:pt x="800910" y="662670"/>
                  <a:pt x="717661" y="690626"/>
                  <a:pt x="640470" y="709428"/>
                </a:cubicBezTo>
                <a:cubicBezTo>
                  <a:pt x="606714" y="750586"/>
                  <a:pt x="663759" y="761720"/>
                  <a:pt x="665693" y="797277"/>
                </a:cubicBezTo>
                <a:cubicBezTo>
                  <a:pt x="667398" y="828719"/>
                  <a:pt x="597551" y="841673"/>
                  <a:pt x="573633" y="844578"/>
                </a:cubicBezTo>
                <a:cubicBezTo>
                  <a:pt x="535172" y="849255"/>
                  <a:pt x="495252" y="843816"/>
                  <a:pt x="459562" y="828662"/>
                </a:cubicBezTo>
                <a:cubicBezTo>
                  <a:pt x="429977" y="788200"/>
                  <a:pt x="453685" y="785200"/>
                  <a:pt x="473335" y="742242"/>
                </a:cubicBezTo>
                <a:cubicBezTo>
                  <a:pt x="491423" y="690273"/>
                  <a:pt x="393030" y="693598"/>
                  <a:pt x="358350" y="689254"/>
                </a:cubicBezTo>
                <a:cubicBezTo>
                  <a:pt x="310782" y="683301"/>
                  <a:pt x="262880" y="680186"/>
                  <a:pt x="214979" y="679434"/>
                </a:cubicBezTo>
                <a:cubicBezTo>
                  <a:pt x="210417" y="679358"/>
                  <a:pt x="205854" y="679415"/>
                  <a:pt x="201292" y="679377"/>
                </a:cubicBezTo>
                <a:cubicBezTo>
                  <a:pt x="203663" y="616969"/>
                  <a:pt x="206940" y="554047"/>
                  <a:pt x="191090" y="494906"/>
                </a:cubicBezTo>
                <a:cubicBezTo>
                  <a:pt x="161496" y="384502"/>
                  <a:pt x="66704" y="532911"/>
                  <a:pt x="16154" y="450672"/>
                </a:cubicBezTo>
                <a:cubicBezTo>
                  <a:pt x="-1372" y="422164"/>
                  <a:pt x="-4448" y="385797"/>
                  <a:pt x="6010" y="354231"/>
                </a:cubicBezTo>
                <a:cubicBezTo>
                  <a:pt x="24651" y="297967"/>
                  <a:pt x="84249" y="326094"/>
                  <a:pt x="124044" y="338382"/>
                </a:cubicBezTo>
                <a:cubicBezTo>
                  <a:pt x="226466" y="370005"/>
                  <a:pt x="208016" y="253581"/>
                  <a:pt x="179984" y="151092"/>
                </a:cubicBezTo>
                <a:cubicBezTo>
                  <a:pt x="211303" y="151301"/>
                  <a:pt x="242621" y="150977"/>
                  <a:pt x="273929" y="149911"/>
                </a:cubicBezTo>
                <a:cubicBezTo>
                  <a:pt x="324050" y="148196"/>
                  <a:pt x="374113" y="144729"/>
                  <a:pt x="423948" y="139100"/>
                </a:cubicBezTo>
                <a:cubicBezTo>
                  <a:pt x="448123" y="136366"/>
                  <a:pt x="482384" y="145919"/>
                  <a:pt x="473278" y="109944"/>
                </a:cubicBezTo>
                <a:cubicBezTo>
                  <a:pt x="468887" y="86798"/>
                  <a:pt x="452571" y="68977"/>
                  <a:pt x="440417" y="49688"/>
                </a:cubicBezTo>
                <a:cubicBezTo>
                  <a:pt x="445880" y="13274"/>
                  <a:pt x="483087" y="1154"/>
                  <a:pt x="524698" y="8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6" name="Picture 5" descr="A black and white keyboard with colorful lights&#10;&#10;Description automatically generated">
            <a:extLst>
              <a:ext uri="{FF2B5EF4-FFF2-40B4-BE49-F238E27FC236}">
                <a16:creationId xmlns:a16="http://schemas.microsoft.com/office/drawing/2014/main" id="{23CEBC0C-BAC8-D983-7B73-C761603AD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68" r="76806" b="45567"/>
          <a:stretch>
            <a:fillRect/>
          </a:stretch>
        </p:blipFill>
        <p:spPr>
          <a:xfrm>
            <a:off x="3727124" y="4796384"/>
            <a:ext cx="606388" cy="838327"/>
          </a:xfrm>
          <a:custGeom>
            <a:avLst/>
            <a:gdLst>
              <a:gd name="connsiteX0" fmla="*/ 210196 w 606388"/>
              <a:gd name="connsiteY0" fmla="*/ 567 h 838327"/>
              <a:gd name="connsiteX1" fmla="*/ 256469 w 606388"/>
              <a:gd name="connsiteY1" fmla="*/ 5874 h 838327"/>
              <a:gd name="connsiteX2" fmla="*/ 287149 w 606388"/>
              <a:gd name="connsiteY2" fmla="*/ 80341 h 838327"/>
              <a:gd name="connsiteX3" fmla="*/ 373817 w 606388"/>
              <a:gd name="connsiteY3" fmla="*/ 136986 h 838327"/>
              <a:gd name="connsiteX4" fmla="*/ 583082 w 606388"/>
              <a:gd name="connsiteY4" fmla="*/ 146206 h 838327"/>
              <a:gd name="connsiteX5" fmla="*/ 527141 w 606388"/>
              <a:gd name="connsiteY5" fmla="*/ 333496 h 838327"/>
              <a:gd name="connsiteX6" fmla="*/ 409107 w 606388"/>
              <a:gd name="connsiteY6" fmla="*/ 349346 h 838327"/>
              <a:gd name="connsiteX7" fmla="*/ 419252 w 606388"/>
              <a:gd name="connsiteY7" fmla="*/ 445786 h 838327"/>
              <a:gd name="connsiteX8" fmla="*/ 594188 w 606388"/>
              <a:gd name="connsiteY8" fmla="*/ 490020 h 838327"/>
              <a:gd name="connsiteX9" fmla="*/ 604389 w 606388"/>
              <a:gd name="connsiteY9" fmla="*/ 674491 h 838327"/>
              <a:gd name="connsiteX10" fmla="*/ 328612 w 606388"/>
              <a:gd name="connsiteY10" fmla="*/ 696341 h 838327"/>
              <a:gd name="connsiteX11" fmla="*/ 294236 w 606388"/>
              <a:gd name="connsiteY11" fmla="*/ 770055 h 838327"/>
              <a:gd name="connsiteX12" fmla="*/ 253050 w 606388"/>
              <a:gd name="connsiteY12" fmla="*/ 831377 h 838327"/>
              <a:gd name="connsiteX13" fmla="*/ 92658 w 606388"/>
              <a:gd name="connsiteY13" fmla="*/ 772675 h 838327"/>
              <a:gd name="connsiteX14" fmla="*/ 59207 w 606388"/>
              <a:gd name="connsiteY14" fmla="*/ 679473 h 838327"/>
              <a:gd name="connsiteX15" fmla="*/ 0 w 606388"/>
              <a:gd name="connsiteY15" fmla="*/ 671715 h 838327"/>
              <a:gd name="connsiteX16" fmla="*/ 0 w 606388"/>
              <a:gd name="connsiteY16" fmla="*/ 412437 h 838327"/>
              <a:gd name="connsiteX17" fmla="*/ 3810 w 606388"/>
              <a:gd name="connsiteY17" fmla="*/ 394485 h 838327"/>
              <a:gd name="connsiteX18" fmla="*/ 0 w 606388"/>
              <a:gd name="connsiteY18" fmla="*/ 373278 h 838327"/>
              <a:gd name="connsiteX19" fmla="*/ 0 w 606388"/>
              <a:gd name="connsiteY19" fmla="*/ 148421 h 838327"/>
              <a:gd name="connsiteX20" fmla="*/ 54844 w 606388"/>
              <a:gd name="connsiteY20" fmla="*/ 144253 h 838327"/>
              <a:gd name="connsiteX21" fmla="*/ 114613 w 606388"/>
              <a:gd name="connsiteY21" fmla="*/ 127880 h 838327"/>
              <a:gd name="connsiteX22" fmla="*/ 91439 w 606388"/>
              <a:gd name="connsiteY22" fmla="*/ 59528 h 838327"/>
              <a:gd name="connsiteX23" fmla="*/ 210196 w 606388"/>
              <a:gd name="connsiteY23" fmla="*/ 567 h 838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6388" h="838327">
                <a:moveTo>
                  <a:pt x="210196" y="567"/>
                </a:moveTo>
                <a:cubicBezTo>
                  <a:pt x="231090" y="1580"/>
                  <a:pt x="248523" y="3791"/>
                  <a:pt x="256469" y="5874"/>
                </a:cubicBezTo>
                <a:cubicBezTo>
                  <a:pt x="302951" y="18047"/>
                  <a:pt x="323506" y="37430"/>
                  <a:pt x="287149" y="80341"/>
                </a:cubicBezTo>
                <a:cubicBezTo>
                  <a:pt x="234409" y="142596"/>
                  <a:pt x="329783" y="133576"/>
                  <a:pt x="373817" y="136986"/>
                </a:cubicBezTo>
                <a:cubicBezTo>
                  <a:pt x="443426" y="142396"/>
                  <a:pt x="513244" y="145739"/>
                  <a:pt x="583082" y="146206"/>
                </a:cubicBezTo>
                <a:cubicBezTo>
                  <a:pt x="611114" y="248695"/>
                  <a:pt x="629564" y="365119"/>
                  <a:pt x="527141" y="333496"/>
                </a:cubicBezTo>
                <a:cubicBezTo>
                  <a:pt x="487346" y="321209"/>
                  <a:pt x="427748" y="293082"/>
                  <a:pt x="409107" y="349346"/>
                </a:cubicBezTo>
                <a:cubicBezTo>
                  <a:pt x="398639" y="380911"/>
                  <a:pt x="401725" y="417278"/>
                  <a:pt x="419252" y="445786"/>
                </a:cubicBezTo>
                <a:cubicBezTo>
                  <a:pt x="469801" y="528025"/>
                  <a:pt x="564594" y="379616"/>
                  <a:pt x="594188" y="490020"/>
                </a:cubicBezTo>
                <a:cubicBezTo>
                  <a:pt x="610037" y="549161"/>
                  <a:pt x="606761" y="612083"/>
                  <a:pt x="604389" y="674491"/>
                </a:cubicBezTo>
                <a:cubicBezTo>
                  <a:pt x="512073" y="673862"/>
                  <a:pt x="419718" y="681654"/>
                  <a:pt x="328612" y="696341"/>
                </a:cubicBezTo>
                <a:cubicBezTo>
                  <a:pt x="276910" y="704666"/>
                  <a:pt x="249935" y="724650"/>
                  <a:pt x="294236" y="770055"/>
                </a:cubicBezTo>
                <a:cubicBezTo>
                  <a:pt x="327183" y="803812"/>
                  <a:pt x="284130" y="821424"/>
                  <a:pt x="253050" y="831377"/>
                </a:cubicBezTo>
                <a:cubicBezTo>
                  <a:pt x="215483" y="843398"/>
                  <a:pt x="40118" y="848313"/>
                  <a:pt x="92658" y="772675"/>
                </a:cubicBezTo>
                <a:cubicBezTo>
                  <a:pt x="127672" y="722278"/>
                  <a:pt x="119947" y="695951"/>
                  <a:pt x="59207" y="679473"/>
                </a:cubicBezTo>
                <a:lnTo>
                  <a:pt x="0" y="671715"/>
                </a:lnTo>
                <a:lnTo>
                  <a:pt x="0" y="412437"/>
                </a:lnTo>
                <a:lnTo>
                  <a:pt x="3810" y="394485"/>
                </a:lnTo>
                <a:lnTo>
                  <a:pt x="0" y="373278"/>
                </a:lnTo>
                <a:lnTo>
                  <a:pt x="0" y="148421"/>
                </a:lnTo>
                <a:lnTo>
                  <a:pt x="54844" y="144253"/>
                </a:lnTo>
                <a:cubicBezTo>
                  <a:pt x="75266" y="140862"/>
                  <a:pt x="95325" y="135405"/>
                  <a:pt x="114613" y="127880"/>
                </a:cubicBezTo>
                <a:cubicBezTo>
                  <a:pt x="122024" y="103724"/>
                  <a:pt x="104212" y="77883"/>
                  <a:pt x="91439" y="59528"/>
                </a:cubicBezTo>
                <a:cubicBezTo>
                  <a:pt x="53692" y="5265"/>
                  <a:pt x="147516" y="-2472"/>
                  <a:pt x="210196" y="567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8" name="Picture 7" descr="A black and white keyboard with colorful lights&#10;&#10;Description automatically generated">
            <a:extLst>
              <a:ext uri="{FF2B5EF4-FFF2-40B4-BE49-F238E27FC236}">
                <a16:creationId xmlns:a16="http://schemas.microsoft.com/office/drawing/2014/main" id="{BD8EE0E6-2C42-4194-BF9C-F88726D615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85" t="26191" b="50085"/>
          <a:stretch>
            <a:fillRect/>
          </a:stretch>
        </p:blipFill>
        <p:spPr>
          <a:xfrm>
            <a:off x="3254764" y="585915"/>
            <a:ext cx="544197" cy="620236"/>
          </a:xfrm>
          <a:custGeom>
            <a:avLst/>
            <a:gdLst>
              <a:gd name="connsiteX0" fmla="*/ 234326 w 544197"/>
              <a:gd name="connsiteY0" fmla="*/ 1013 h 620236"/>
              <a:gd name="connsiteX1" fmla="*/ 294098 w 544197"/>
              <a:gd name="connsiteY1" fmla="*/ 14277 h 620236"/>
              <a:gd name="connsiteX2" fmla="*/ 308414 w 544197"/>
              <a:gd name="connsiteY2" fmla="*/ 101212 h 620236"/>
              <a:gd name="connsiteX3" fmla="*/ 487189 w 544197"/>
              <a:gd name="connsiteY3" fmla="*/ 152999 h 620236"/>
              <a:gd name="connsiteX4" fmla="*/ 537052 w 544197"/>
              <a:gd name="connsiteY4" fmla="*/ 16944 h 620236"/>
              <a:gd name="connsiteX5" fmla="*/ 544197 w 544197"/>
              <a:gd name="connsiteY5" fmla="*/ 15484 h 620236"/>
              <a:gd name="connsiteX6" fmla="*/ 544197 w 544197"/>
              <a:gd name="connsiteY6" fmla="*/ 615183 h 620236"/>
              <a:gd name="connsiteX7" fmla="*/ 488503 w 544197"/>
              <a:gd name="connsiteY7" fmla="*/ 599379 h 620236"/>
              <a:gd name="connsiteX8" fmla="*/ 521507 w 544197"/>
              <a:gd name="connsiteY8" fmla="*/ 499662 h 620236"/>
              <a:gd name="connsiteX9" fmla="*/ 409169 w 544197"/>
              <a:gd name="connsiteY9" fmla="*/ 468067 h 620236"/>
              <a:gd name="connsiteX10" fmla="*/ 301356 w 544197"/>
              <a:gd name="connsiteY10" fmla="*/ 502567 h 620236"/>
              <a:gd name="connsiteX11" fmla="*/ 330340 w 544197"/>
              <a:gd name="connsiteY11" fmla="*/ 599417 h 620236"/>
              <a:gd name="connsiteX12" fmla="*/ 91987 w 544197"/>
              <a:gd name="connsiteY12" fmla="*/ 606923 h 620236"/>
              <a:gd name="connsiteX13" fmla="*/ 30150 w 544197"/>
              <a:gd name="connsiteY13" fmla="*/ 594131 h 620236"/>
              <a:gd name="connsiteX14" fmla="*/ 2556 w 544197"/>
              <a:gd name="connsiteY14" fmla="*/ 502177 h 620236"/>
              <a:gd name="connsiteX15" fmla="*/ 65040 w 544197"/>
              <a:gd name="connsiteY15" fmla="*/ 344976 h 620236"/>
              <a:gd name="connsiteX16" fmla="*/ 219031 w 544197"/>
              <a:gd name="connsiteY16" fmla="*/ 315582 h 620236"/>
              <a:gd name="connsiteX17" fmla="*/ 200200 w 544197"/>
              <a:gd name="connsiteY17" fmla="*/ 225990 h 620236"/>
              <a:gd name="connsiteX18" fmla="*/ 101969 w 544197"/>
              <a:gd name="connsiteY18" fmla="*/ 232085 h 620236"/>
              <a:gd name="connsiteX19" fmla="*/ 13406 w 544197"/>
              <a:gd name="connsiteY19" fmla="*/ 87553 h 620236"/>
              <a:gd name="connsiteX20" fmla="*/ 20473 w 544197"/>
              <a:gd name="connsiteY20" fmla="*/ 22993 h 620236"/>
              <a:gd name="connsiteX21" fmla="*/ 30322 w 544197"/>
              <a:gd name="connsiteY21" fmla="*/ 28593 h 620236"/>
              <a:gd name="connsiteX22" fmla="*/ 172940 w 544197"/>
              <a:gd name="connsiteY22" fmla="*/ 1857 h 620236"/>
              <a:gd name="connsiteX23" fmla="*/ 234326 w 544197"/>
              <a:gd name="connsiteY23" fmla="*/ 1013 h 620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44197" h="620236">
                <a:moveTo>
                  <a:pt x="234326" y="1013"/>
                </a:moveTo>
                <a:cubicBezTo>
                  <a:pt x="254736" y="2743"/>
                  <a:pt x="274877" y="6824"/>
                  <a:pt x="294098" y="14277"/>
                </a:cubicBezTo>
                <a:cubicBezTo>
                  <a:pt x="345285" y="34118"/>
                  <a:pt x="335960" y="61540"/>
                  <a:pt x="308414" y="101212"/>
                </a:cubicBezTo>
                <a:cubicBezTo>
                  <a:pt x="252178" y="182193"/>
                  <a:pt x="449498" y="169430"/>
                  <a:pt x="487189" y="152999"/>
                </a:cubicBezTo>
                <a:cubicBezTo>
                  <a:pt x="578991" y="112975"/>
                  <a:pt x="419580" y="55016"/>
                  <a:pt x="537052" y="16944"/>
                </a:cubicBezTo>
                <a:lnTo>
                  <a:pt x="544197" y="15484"/>
                </a:lnTo>
                <a:lnTo>
                  <a:pt x="544197" y="615183"/>
                </a:lnTo>
                <a:lnTo>
                  <a:pt x="488503" y="599379"/>
                </a:lnTo>
                <a:cubicBezTo>
                  <a:pt x="472891" y="556117"/>
                  <a:pt x="531346" y="543039"/>
                  <a:pt x="521507" y="499662"/>
                </a:cubicBezTo>
                <a:cubicBezTo>
                  <a:pt x="492332" y="475706"/>
                  <a:pt x="446307" y="469277"/>
                  <a:pt x="409169" y="468067"/>
                </a:cubicBezTo>
                <a:cubicBezTo>
                  <a:pt x="377594" y="467039"/>
                  <a:pt x="315939" y="468544"/>
                  <a:pt x="301356" y="502567"/>
                </a:cubicBezTo>
                <a:cubicBezTo>
                  <a:pt x="288011" y="533685"/>
                  <a:pt x="342237" y="560784"/>
                  <a:pt x="330340" y="599417"/>
                </a:cubicBezTo>
                <a:cubicBezTo>
                  <a:pt x="253512" y="629630"/>
                  <a:pt x="171206" y="622220"/>
                  <a:pt x="91987" y="606923"/>
                </a:cubicBezTo>
                <a:cubicBezTo>
                  <a:pt x="71432" y="602951"/>
                  <a:pt x="50820" y="598484"/>
                  <a:pt x="30150" y="594131"/>
                </a:cubicBezTo>
                <a:cubicBezTo>
                  <a:pt x="19130" y="563994"/>
                  <a:pt x="8148" y="533828"/>
                  <a:pt x="2556" y="502177"/>
                </a:cubicBezTo>
                <a:cubicBezTo>
                  <a:pt x="-5330" y="457552"/>
                  <a:pt x="2280" y="349062"/>
                  <a:pt x="65040" y="344976"/>
                </a:cubicBezTo>
                <a:cubicBezTo>
                  <a:pt x="130582" y="340718"/>
                  <a:pt x="191561" y="423319"/>
                  <a:pt x="219031" y="315582"/>
                </a:cubicBezTo>
                <a:cubicBezTo>
                  <a:pt x="226918" y="284654"/>
                  <a:pt x="222346" y="250164"/>
                  <a:pt x="200200" y="225990"/>
                </a:cubicBezTo>
                <a:cubicBezTo>
                  <a:pt x="173549" y="196910"/>
                  <a:pt x="132068" y="221208"/>
                  <a:pt x="101969" y="232085"/>
                </a:cubicBezTo>
                <a:cubicBezTo>
                  <a:pt x="652" y="268700"/>
                  <a:pt x="-6911" y="156486"/>
                  <a:pt x="13406" y="87553"/>
                </a:cubicBezTo>
                <a:cubicBezTo>
                  <a:pt x="20025" y="65093"/>
                  <a:pt x="21502" y="43767"/>
                  <a:pt x="20473" y="22993"/>
                </a:cubicBezTo>
                <a:cubicBezTo>
                  <a:pt x="23788" y="24783"/>
                  <a:pt x="27112" y="26565"/>
                  <a:pt x="30322" y="28593"/>
                </a:cubicBezTo>
                <a:cubicBezTo>
                  <a:pt x="77633" y="18564"/>
                  <a:pt x="124686" y="6495"/>
                  <a:pt x="172940" y="1857"/>
                </a:cubicBezTo>
                <a:cubicBezTo>
                  <a:pt x="193238" y="-95"/>
                  <a:pt x="213917" y="-717"/>
                  <a:pt x="234326" y="1013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10" name="Picture 9" descr="A black and white keyboard with colorful lights&#10;&#10;Description automatically generated">
            <a:extLst>
              <a:ext uri="{FF2B5EF4-FFF2-40B4-BE49-F238E27FC236}">
                <a16:creationId xmlns:a16="http://schemas.microsoft.com/office/drawing/2014/main" id="{0078BF92-4815-27BC-13FA-92102C8BD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60" r="76576" b="28332"/>
          <a:stretch>
            <a:fillRect/>
          </a:stretch>
        </p:blipFill>
        <p:spPr>
          <a:xfrm>
            <a:off x="3145642" y="2018527"/>
            <a:ext cx="612398" cy="617213"/>
          </a:xfrm>
          <a:custGeom>
            <a:avLst/>
            <a:gdLst>
              <a:gd name="connsiteX0" fmla="*/ 0 w 612398"/>
              <a:gd name="connsiteY0" fmla="*/ 0 h 617213"/>
              <a:gd name="connsiteX1" fmla="*/ 59216 w 612398"/>
              <a:gd name="connsiteY1" fmla="*/ 7766 h 617213"/>
              <a:gd name="connsiteX2" fmla="*/ 92668 w 612398"/>
              <a:gd name="connsiteY2" fmla="*/ 100968 h 617213"/>
              <a:gd name="connsiteX3" fmla="*/ 253060 w 612398"/>
              <a:gd name="connsiteY3" fmla="*/ 159670 h 617213"/>
              <a:gd name="connsiteX4" fmla="*/ 294246 w 612398"/>
              <a:gd name="connsiteY4" fmla="*/ 98348 h 617213"/>
              <a:gd name="connsiteX5" fmla="*/ 328622 w 612398"/>
              <a:gd name="connsiteY5" fmla="*/ 24634 h 617213"/>
              <a:gd name="connsiteX6" fmla="*/ 604399 w 612398"/>
              <a:gd name="connsiteY6" fmla="*/ 2784 h 617213"/>
              <a:gd name="connsiteX7" fmla="*/ 604532 w 612398"/>
              <a:gd name="connsiteY7" fmla="*/ 102844 h 617213"/>
              <a:gd name="connsiteX8" fmla="*/ 597827 w 612398"/>
              <a:gd name="connsiteY8" fmla="*/ 211258 h 617213"/>
              <a:gd name="connsiteX9" fmla="*/ 506634 w 612398"/>
              <a:gd name="connsiteY9" fmla="*/ 226155 h 617213"/>
              <a:gd name="connsiteX10" fmla="*/ 404983 w 612398"/>
              <a:gd name="connsiteY10" fmla="*/ 265436 h 617213"/>
              <a:gd name="connsiteX11" fmla="*/ 429053 w 612398"/>
              <a:gd name="connsiteY11" fmla="*/ 358905 h 617213"/>
              <a:gd name="connsiteX12" fmla="*/ 604827 w 612398"/>
              <a:gd name="connsiteY12" fmla="*/ 401691 h 617213"/>
              <a:gd name="connsiteX13" fmla="*/ 570118 w 612398"/>
              <a:gd name="connsiteY13" fmla="*/ 617213 h 617213"/>
              <a:gd name="connsiteX14" fmla="*/ 298084 w 612398"/>
              <a:gd name="connsiteY14" fmla="*/ 601621 h 617213"/>
              <a:gd name="connsiteX15" fmla="*/ 307686 w 612398"/>
              <a:gd name="connsiteY15" fmla="*/ 516448 h 617213"/>
              <a:gd name="connsiteX16" fmla="*/ 214721 w 612398"/>
              <a:gd name="connsiteY16" fmla="*/ 469366 h 617213"/>
              <a:gd name="connsiteX17" fmla="*/ 91258 w 612398"/>
              <a:gd name="connsiteY17" fmla="*/ 490750 h 617213"/>
              <a:gd name="connsiteX18" fmla="*/ 114376 w 612398"/>
              <a:gd name="connsiteY18" fmla="*/ 576351 h 617213"/>
              <a:gd name="connsiteX19" fmla="*/ 23717 w 612398"/>
              <a:gd name="connsiteY19" fmla="*/ 611490 h 617213"/>
              <a:gd name="connsiteX20" fmla="*/ 0 w 612398"/>
              <a:gd name="connsiteY20" fmla="*/ 612111 h 61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12398" h="617213">
                <a:moveTo>
                  <a:pt x="0" y="0"/>
                </a:moveTo>
                <a:lnTo>
                  <a:pt x="59216" y="7766"/>
                </a:lnTo>
                <a:cubicBezTo>
                  <a:pt x="119957" y="24244"/>
                  <a:pt x="127682" y="50571"/>
                  <a:pt x="92668" y="100968"/>
                </a:cubicBezTo>
                <a:cubicBezTo>
                  <a:pt x="40138" y="176606"/>
                  <a:pt x="215493" y="171691"/>
                  <a:pt x="253060" y="159670"/>
                </a:cubicBezTo>
                <a:cubicBezTo>
                  <a:pt x="284140" y="149726"/>
                  <a:pt x="327193" y="132114"/>
                  <a:pt x="294246" y="98348"/>
                </a:cubicBezTo>
                <a:cubicBezTo>
                  <a:pt x="249935" y="52952"/>
                  <a:pt x="276920" y="32959"/>
                  <a:pt x="328622" y="24634"/>
                </a:cubicBezTo>
                <a:cubicBezTo>
                  <a:pt x="419728" y="9947"/>
                  <a:pt x="512083" y="2156"/>
                  <a:pt x="604399" y="2784"/>
                </a:cubicBezTo>
                <a:cubicBezTo>
                  <a:pt x="603122" y="36522"/>
                  <a:pt x="602103" y="70097"/>
                  <a:pt x="604532" y="102844"/>
                </a:cubicBezTo>
                <a:cubicBezTo>
                  <a:pt x="607142" y="138106"/>
                  <a:pt x="611495" y="177568"/>
                  <a:pt x="597827" y="211258"/>
                </a:cubicBezTo>
                <a:cubicBezTo>
                  <a:pt x="580691" y="253472"/>
                  <a:pt x="541448" y="238956"/>
                  <a:pt x="506634" y="226155"/>
                </a:cubicBezTo>
                <a:cubicBezTo>
                  <a:pt x="461152" y="209439"/>
                  <a:pt x="415089" y="208924"/>
                  <a:pt x="404983" y="265436"/>
                </a:cubicBezTo>
                <a:cubicBezTo>
                  <a:pt x="399135" y="298078"/>
                  <a:pt x="406965" y="333645"/>
                  <a:pt x="429053" y="358905"/>
                </a:cubicBezTo>
                <a:cubicBezTo>
                  <a:pt x="485384" y="423322"/>
                  <a:pt x="565308" y="276475"/>
                  <a:pt x="604827" y="401691"/>
                </a:cubicBezTo>
                <a:cubicBezTo>
                  <a:pt x="627754" y="474348"/>
                  <a:pt x="593483" y="546080"/>
                  <a:pt x="570118" y="617213"/>
                </a:cubicBezTo>
                <a:cubicBezTo>
                  <a:pt x="479269" y="616137"/>
                  <a:pt x="388505" y="610270"/>
                  <a:pt x="298084" y="601621"/>
                </a:cubicBezTo>
                <a:cubicBezTo>
                  <a:pt x="235114" y="595601"/>
                  <a:pt x="295160" y="547081"/>
                  <a:pt x="307686" y="516448"/>
                </a:cubicBezTo>
                <a:cubicBezTo>
                  <a:pt x="305485" y="477196"/>
                  <a:pt x="246344" y="472900"/>
                  <a:pt x="214721" y="469366"/>
                </a:cubicBezTo>
                <a:cubicBezTo>
                  <a:pt x="166449" y="463956"/>
                  <a:pt x="134778" y="480025"/>
                  <a:pt x="91258" y="490750"/>
                </a:cubicBezTo>
                <a:cubicBezTo>
                  <a:pt x="72589" y="527640"/>
                  <a:pt x="107508" y="540137"/>
                  <a:pt x="114376" y="576351"/>
                </a:cubicBezTo>
                <a:cubicBezTo>
                  <a:pt x="122027" y="606519"/>
                  <a:pt x="65223" y="610488"/>
                  <a:pt x="23717" y="611490"/>
                </a:cubicBezTo>
                <a:lnTo>
                  <a:pt x="0" y="612111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12" name="Picture 11" descr="A black and white keyboard with colorful lights&#10;&#10;Description automatically generated">
            <a:extLst>
              <a:ext uri="{FF2B5EF4-FFF2-40B4-BE49-F238E27FC236}">
                <a16:creationId xmlns:a16="http://schemas.microsoft.com/office/drawing/2014/main" id="{37F12CF2-6921-56BE-CEE1-F236A16F00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7" t="44086" b="23516"/>
          <a:stretch>
            <a:fillRect/>
          </a:stretch>
        </p:blipFill>
        <p:spPr>
          <a:xfrm>
            <a:off x="7277528" y="3949346"/>
            <a:ext cx="689522" cy="847038"/>
          </a:xfrm>
          <a:custGeom>
            <a:avLst/>
            <a:gdLst>
              <a:gd name="connsiteX0" fmla="*/ 554485 w 689522"/>
              <a:gd name="connsiteY0" fmla="*/ 210 h 847038"/>
              <a:gd name="connsiteX1" fmla="*/ 666822 w 689522"/>
              <a:gd name="connsiteY1" fmla="*/ 31804 h 847038"/>
              <a:gd name="connsiteX2" fmla="*/ 633818 w 689522"/>
              <a:gd name="connsiteY2" fmla="*/ 131522 h 847038"/>
              <a:gd name="connsiteX3" fmla="*/ 689522 w 689522"/>
              <a:gd name="connsiteY3" fmla="*/ 147330 h 847038"/>
              <a:gd name="connsiteX4" fmla="*/ 689522 w 689522"/>
              <a:gd name="connsiteY4" fmla="*/ 693600 h 847038"/>
              <a:gd name="connsiteX5" fmla="*/ 674531 w 689522"/>
              <a:gd name="connsiteY5" fmla="*/ 696621 h 847038"/>
              <a:gd name="connsiteX6" fmla="*/ 631199 w 689522"/>
              <a:gd name="connsiteY6" fmla="*/ 734140 h 847038"/>
              <a:gd name="connsiteX7" fmla="*/ 666813 w 689522"/>
              <a:gd name="connsiteY7" fmla="*/ 808540 h 847038"/>
              <a:gd name="connsiteX8" fmla="*/ 452120 w 689522"/>
              <a:gd name="connsiteY8" fmla="*/ 817550 h 847038"/>
              <a:gd name="connsiteX9" fmla="*/ 475808 w 689522"/>
              <a:gd name="connsiteY9" fmla="*/ 708594 h 847038"/>
              <a:gd name="connsiteX10" fmla="*/ 336915 w 689522"/>
              <a:gd name="connsiteY10" fmla="*/ 685334 h 847038"/>
              <a:gd name="connsiteX11" fmla="*/ 189353 w 689522"/>
              <a:gd name="connsiteY11" fmla="*/ 678018 h 847038"/>
              <a:gd name="connsiteX12" fmla="*/ 185962 w 689522"/>
              <a:gd name="connsiteY12" fmla="*/ 469859 h 847038"/>
              <a:gd name="connsiteX13" fmla="*/ 19808 w 689522"/>
              <a:gd name="connsiteY13" fmla="*/ 447180 h 847038"/>
              <a:gd name="connsiteX14" fmla="*/ 95399 w 689522"/>
              <a:gd name="connsiteY14" fmla="*/ 327708 h 847038"/>
              <a:gd name="connsiteX15" fmla="*/ 196021 w 689522"/>
              <a:gd name="connsiteY15" fmla="*/ 312697 h 847038"/>
              <a:gd name="connsiteX16" fmla="*/ 204612 w 689522"/>
              <a:gd name="connsiteY16" fmla="*/ 226134 h 847038"/>
              <a:gd name="connsiteX17" fmla="*/ 175466 w 689522"/>
              <a:gd name="connsiteY17" fmla="*/ 126273 h 847038"/>
              <a:gd name="connsiteX18" fmla="*/ 237302 w 689522"/>
              <a:gd name="connsiteY18" fmla="*/ 139066 h 847038"/>
              <a:gd name="connsiteX19" fmla="*/ 475656 w 689522"/>
              <a:gd name="connsiteY19" fmla="*/ 131560 h 847038"/>
              <a:gd name="connsiteX20" fmla="*/ 446671 w 689522"/>
              <a:gd name="connsiteY20" fmla="*/ 34709 h 847038"/>
              <a:gd name="connsiteX21" fmla="*/ 554485 w 689522"/>
              <a:gd name="connsiteY21" fmla="*/ 210 h 84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89522" h="847038">
                <a:moveTo>
                  <a:pt x="554485" y="210"/>
                </a:moveTo>
                <a:cubicBezTo>
                  <a:pt x="591623" y="1420"/>
                  <a:pt x="637647" y="7840"/>
                  <a:pt x="666822" y="31804"/>
                </a:cubicBezTo>
                <a:cubicBezTo>
                  <a:pt x="676662" y="75181"/>
                  <a:pt x="618197" y="88259"/>
                  <a:pt x="633818" y="131522"/>
                </a:cubicBezTo>
                <a:lnTo>
                  <a:pt x="689522" y="147330"/>
                </a:lnTo>
                <a:lnTo>
                  <a:pt x="689522" y="693600"/>
                </a:lnTo>
                <a:lnTo>
                  <a:pt x="674531" y="696621"/>
                </a:lnTo>
                <a:cubicBezTo>
                  <a:pt x="650138" y="703362"/>
                  <a:pt x="629599" y="714352"/>
                  <a:pt x="631199" y="734140"/>
                </a:cubicBezTo>
                <a:cubicBezTo>
                  <a:pt x="633771" y="766068"/>
                  <a:pt x="674671" y="774640"/>
                  <a:pt x="666813" y="808540"/>
                </a:cubicBezTo>
                <a:cubicBezTo>
                  <a:pt x="613444" y="847373"/>
                  <a:pt x="504697" y="867099"/>
                  <a:pt x="452120" y="817550"/>
                </a:cubicBezTo>
                <a:cubicBezTo>
                  <a:pt x="421773" y="788956"/>
                  <a:pt x="486114" y="748456"/>
                  <a:pt x="475808" y="708594"/>
                </a:cubicBezTo>
                <a:cubicBezTo>
                  <a:pt x="430079" y="697821"/>
                  <a:pt x="383625" y="690268"/>
                  <a:pt x="336915" y="685334"/>
                </a:cubicBezTo>
                <a:cubicBezTo>
                  <a:pt x="287918" y="680162"/>
                  <a:pt x="238636" y="677876"/>
                  <a:pt x="189353" y="678018"/>
                </a:cubicBezTo>
                <a:cubicBezTo>
                  <a:pt x="198631" y="607695"/>
                  <a:pt x="223338" y="535544"/>
                  <a:pt x="185962" y="469859"/>
                </a:cubicBezTo>
                <a:cubicBezTo>
                  <a:pt x="150396" y="407375"/>
                  <a:pt x="73472" y="517561"/>
                  <a:pt x="19808" y="447180"/>
                </a:cubicBezTo>
                <a:cubicBezTo>
                  <a:pt x="-27988" y="384487"/>
                  <a:pt x="15989" y="293475"/>
                  <a:pt x="95399" y="327708"/>
                </a:cubicBezTo>
                <a:cubicBezTo>
                  <a:pt x="133251" y="344024"/>
                  <a:pt x="178514" y="355245"/>
                  <a:pt x="196021" y="312697"/>
                </a:cubicBezTo>
                <a:cubicBezTo>
                  <a:pt x="207327" y="285188"/>
                  <a:pt x="209022" y="255308"/>
                  <a:pt x="204612" y="226134"/>
                </a:cubicBezTo>
                <a:cubicBezTo>
                  <a:pt x="199402" y="191615"/>
                  <a:pt x="187410" y="158963"/>
                  <a:pt x="175466" y="126273"/>
                </a:cubicBezTo>
                <a:cubicBezTo>
                  <a:pt x="196145" y="130626"/>
                  <a:pt x="216757" y="135093"/>
                  <a:pt x="237302" y="139066"/>
                </a:cubicBezTo>
                <a:cubicBezTo>
                  <a:pt x="316522" y="154372"/>
                  <a:pt x="398827" y="161773"/>
                  <a:pt x="475656" y="131560"/>
                </a:cubicBezTo>
                <a:cubicBezTo>
                  <a:pt x="487553" y="92926"/>
                  <a:pt x="433327" y="65828"/>
                  <a:pt x="446671" y="34709"/>
                </a:cubicBezTo>
                <a:cubicBezTo>
                  <a:pt x="461254" y="686"/>
                  <a:pt x="522909" y="-819"/>
                  <a:pt x="554485" y="210"/>
                </a:cubicBezTo>
                <a:close/>
              </a:path>
            </a:pathLst>
          </a:cu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6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98 -0.3426 L -0.00247 0.0095 " pathEditMode="fixed" rAng="0" ptsTypes="AA">
                                      <p:cBhvr>
                                        <p:cTn id="6" dur="3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175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64 0.16019 L -0.00169 -4.81481E-6 " pathEditMode="fixed" rAng="0" ptsTypes="AA">
                                      <p:cBhvr>
                                        <p:cTn id="8" dur="3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73" y="-800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304 0.01273 L -6.875E-6 0.00278 " pathEditMode="fixed" rAng="0" ptsTypes="AA">
                                      <p:cBhvr>
                                        <p:cTn id="10" dur="3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146" y="-5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 0.29167 L -0.00221 -0.00833 " pathEditMode="fixed" rAng="0" ptsTypes="AA">
                                      <p:cBhvr>
                                        <p:cTn id="12" dur="3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83" y="-15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058 0.28588 L 0.00012 0.00162 " pathEditMode="fixed" rAng="0" ptsTypes="AA">
                                      <p:cBhvr>
                                        <p:cTn id="14" dur="3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29" y="-142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135 -0.13634 L 0.01107 0.00255 " pathEditMode="fixed" rAng="0" ptsTypes="AA">
                                      <p:cBhvr>
                                        <p:cTn id="16" dur="30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69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609 -0.35718 L 0.00352 -0.00023 " pathEditMode="fixed" rAng="0" ptsTypes="AA">
                                      <p:cBhvr>
                                        <p:cTn id="18" dur="3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35" y="1784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14 -0.25417 L 0.00103 -0.00093 " pathEditMode="fixed" rAng="0" ptsTypes="AA">
                                      <p:cBhvr>
                                        <p:cTn id="20" dur="3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2" y="1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679CCE-BAB5-8D8C-54E6-8465925D5FDA}"/>
              </a:ext>
            </a:extLst>
          </p:cNvPr>
          <p:cNvSpPr txBox="1"/>
          <p:nvPr/>
        </p:nvSpPr>
        <p:spPr>
          <a:xfrm>
            <a:off x="1847850" y="812670"/>
            <a:ext cx="44176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What could possibly go wrong?</a:t>
            </a:r>
          </a:p>
        </p:txBody>
      </p:sp>
      <p:pic>
        <p:nvPicPr>
          <p:cNvPr id="4" name="Picture 3" descr="A child wearing goggles holding a beaker with orange liquid&#10;&#10;Description automatically generated">
            <a:extLst>
              <a:ext uri="{FF2B5EF4-FFF2-40B4-BE49-F238E27FC236}">
                <a16:creationId xmlns:a16="http://schemas.microsoft.com/office/drawing/2014/main" id="{228C970D-54DF-5F9C-CAC2-A56AC1A27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42" y="2390856"/>
            <a:ext cx="5757678" cy="382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175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ircuit board">
            <a:extLst>
              <a:ext uri="{FF2B5EF4-FFF2-40B4-BE49-F238E27FC236}">
                <a16:creationId xmlns:a16="http://schemas.microsoft.com/office/drawing/2014/main" id="{E31F11E9-41C7-C444-F597-DFE55089B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1" y="2880005"/>
            <a:ext cx="7641771" cy="34086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BC22C-1963-4835-6EF1-55F954FDA811}"/>
              </a:ext>
            </a:extLst>
          </p:cNvPr>
          <p:cNvSpPr txBox="1"/>
          <p:nvPr/>
        </p:nvSpPr>
        <p:spPr>
          <a:xfrm>
            <a:off x="818606" y="805050"/>
            <a:ext cx="448681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i="1">
                <a:cs typeface="Calibri"/>
              </a:rPr>
              <a:t>Just enough</a:t>
            </a:r>
            <a:r>
              <a:rPr lang="en-US" sz="3600" b="1">
                <a:cs typeface="Calibri"/>
              </a:rPr>
              <a:t> hardware to get started</a:t>
            </a:r>
            <a:endParaRPr lang="en-US" sz="3600" b="1" i="1">
              <a:cs typeface="Calibri"/>
            </a:endParaRPr>
          </a:p>
        </p:txBody>
      </p:sp>
      <p:pic>
        <p:nvPicPr>
          <p:cNvPr id="5" name="Picture 4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398BD16-8B8B-3B15-218A-4BEF3C6BE0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" r="10759"/>
          <a:stretch/>
        </p:blipFill>
        <p:spPr>
          <a:xfrm>
            <a:off x="6595353" y="466929"/>
            <a:ext cx="4333278" cy="391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45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256A17-674D-DCB1-97A2-EA9F0379E0ED}"/>
              </a:ext>
            </a:extLst>
          </p:cNvPr>
          <p:cNvSpPr txBox="1"/>
          <p:nvPr/>
        </p:nvSpPr>
        <p:spPr>
          <a:xfrm>
            <a:off x="1152226" y="495149"/>
            <a:ext cx="611777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Firmware engineers </a:t>
            </a:r>
          </a:p>
          <a:p>
            <a:pPr algn="ctr"/>
            <a:r>
              <a:rPr lang="en-US" sz="3600" b="1">
                <a:cs typeface="Calibri"/>
              </a:rPr>
              <a:t>join </a:t>
            </a:r>
          </a:p>
          <a:p>
            <a:pPr algn="ctr"/>
            <a:r>
              <a:rPr lang="en-US" sz="3600" b="1">
                <a:cs typeface="Calibri"/>
              </a:rPr>
              <a:t>multi-disciplinary teams...</a:t>
            </a:r>
          </a:p>
        </p:txBody>
      </p:sp>
      <p:pic>
        <p:nvPicPr>
          <p:cNvPr id="4" name="Picture 3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B5AB1A2D-956B-9580-2BF2-22D12DEB7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13" y="2724206"/>
            <a:ext cx="6531200" cy="336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75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4EC05F-EE39-347B-0568-FFAA88921F02}"/>
              </a:ext>
            </a:extLst>
          </p:cNvPr>
          <p:cNvSpPr txBox="1"/>
          <p:nvPr/>
        </p:nvSpPr>
        <p:spPr>
          <a:xfrm>
            <a:off x="1405376" y="753241"/>
            <a:ext cx="742141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>
                <a:cs typeface="Calibri"/>
              </a:rPr>
              <a:t>..but must also couple tightly to software &amp; hardware development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7802B1D-3DB4-77F2-F0BE-533F2D4D4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533" y="2351828"/>
            <a:ext cx="4352596" cy="382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79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E0688D-711F-B29B-6A6E-9A0D09079AD3}"/>
              </a:ext>
            </a:extLst>
          </p:cNvPr>
          <p:cNvSpPr txBox="1"/>
          <p:nvPr/>
        </p:nvSpPr>
        <p:spPr>
          <a:xfrm>
            <a:off x="704552" y="617855"/>
            <a:ext cx="75059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Debugging together – choose tools that keep the barrier to entry low</a:t>
            </a:r>
          </a:p>
        </p:txBody>
      </p:sp>
      <p:pic>
        <p:nvPicPr>
          <p:cNvPr id="12" name="Picture 11" descr="A group of people hugging in a field&#10;&#10;Description automatically generated">
            <a:extLst>
              <a:ext uri="{FF2B5EF4-FFF2-40B4-BE49-F238E27FC236}">
                <a16:creationId xmlns:a16="http://schemas.microsoft.com/office/drawing/2014/main" id="{9483B76E-9679-B769-1635-8DCB1DC19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779" y="2243613"/>
            <a:ext cx="5573541" cy="37156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4385794-F611-F214-3D7E-F18139464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96780" y="2439847"/>
            <a:ext cx="1416996" cy="997384"/>
          </a:xfrm>
          <a:prstGeom prst="rect">
            <a:avLst/>
          </a:prstGeom>
        </p:spPr>
      </p:pic>
      <p:pic>
        <p:nvPicPr>
          <p:cNvPr id="1026" name="Picture 2" descr="Windows logo - 2012-2021 (light blue)">
            <a:extLst>
              <a:ext uri="{FF2B5EF4-FFF2-40B4-BE49-F238E27FC236}">
                <a16:creationId xmlns:a16="http://schemas.microsoft.com/office/drawing/2014/main" id="{FDCE65FE-194A-EF42-CFF8-766C2E49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859" y="4101460"/>
            <a:ext cx="1300025" cy="130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E7706EA9-0387-3EF6-65F3-05B2C73100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661" y="4101461"/>
            <a:ext cx="1300025" cy="13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4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050805-9354-586B-7F86-E2DA1572BDC8}"/>
              </a:ext>
            </a:extLst>
          </p:cNvPr>
          <p:cNvSpPr txBox="1"/>
          <p:nvPr/>
        </p:nvSpPr>
        <p:spPr>
          <a:xfrm>
            <a:off x="361652" y="684530"/>
            <a:ext cx="46008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Finding out what’s going on inside</a:t>
            </a:r>
          </a:p>
        </p:txBody>
      </p:sp>
      <p:pic>
        <p:nvPicPr>
          <p:cNvPr id="10" name="Picture 9" descr="A screen shot of a computer&#10;&#10;Description automatically generated">
            <a:extLst>
              <a:ext uri="{FF2B5EF4-FFF2-40B4-BE49-F238E27FC236}">
                <a16:creationId xmlns:a16="http://schemas.microsoft.com/office/drawing/2014/main" id="{A286E51B-9CBA-24E2-6F9E-7E6F7D8838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03" y="2247788"/>
            <a:ext cx="3498323" cy="2558150"/>
          </a:xfrm>
          <a:prstGeom prst="rect">
            <a:avLst/>
          </a:prstGeom>
        </p:spPr>
      </p:pic>
      <p:pic>
        <p:nvPicPr>
          <p:cNvPr id="12" name="Picture 11" descr="A black box with wires and a red box with green and blue wires&#10;&#10;Description automatically generated">
            <a:extLst>
              <a:ext uri="{FF2B5EF4-FFF2-40B4-BE49-F238E27FC236}">
                <a16:creationId xmlns:a16="http://schemas.microsoft.com/office/drawing/2014/main" id="{BACAD9E0-B928-145F-811C-765655095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" t="22953" r="27948" b="15713"/>
          <a:stretch/>
        </p:blipFill>
        <p:spPr>
          <a:xfrm>
            <a:off x="6297709" y="854933"/>
            <a:ext cx="4696098" cy="3241466"/>
          </a:xfrm>
          <a:prstGeom prst="rect">
            <a:avLst/>
          </a:prstGeom>
        </p:spPr>
      </p:pic>
      <p:pic>
        <p:nvPicPr>
          <p:cNvPr id="8" name="Picture 7" descr="A black rectangular device with white text&#10;&#10;Description automatically generated">
            <a:extLst>
              <a:ext uri="{FF2B5EF4-FFF2-40B4-BE49-F238E27FC236}">
                <a16:creationId xmlns:a16="http://schemas.microsoft.com/office/drawing/2014/main" id="{40D3F241-6F4C-195E-CC21-A6B4E2BB8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301" y="4458105"/>
            <a:ext cx="2242457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17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9718CC1D-9A1B-B325-B66E-770BF8489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58" y="2109992"/>
            <a:ext cx="7729703" cy="43479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050805-9354-586B-7F86-E2DA1572BDC8}"/>
              </a:ext>
            </a:extLst>
          </p:cNvPr>
          <p:cNvSpPr txBox="1"/>
          <p:nvPr/>
        </p:nvSpPr>
        <p:spPr>
          <a:xfrm>
            <a:off x="631073" y="400050"/>
            <a:ext cx="460087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Finding out what’s going on inside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CED2E2B-B07F-17B2-F2BB-4BCCEE4EE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611858"/>
            <a:ext cx="5897741" cy="3945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0437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89A608C-FEE8-4B12-FB6C-145731A6116E}"/>
              </a:ext>
            </a:extLst>
          </p:cNvPr>
          <p:cNvSpPr txBox="1"/>
          <p:nvPr/>
        </p:nvSpPr>
        <p:spPr>
          <a:xfrm>
            <a:off x="241201" y="499140"/>
            <a:ext cx="79177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Implement Reliable Field Update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7FD0481-6FBE-A3D8-E5B3-155AED2F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8" y="1497083"/>
            <a:ext cx="6948101" cy="44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8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box with knobs and switches&#10;&#10;Description automatically generated">
            <a:extLst>
              <a:ext uri="{FF2B5EF4-FFF2-40B4-BE49-F238E27FC236}">
                <a16:creationId xmlns:a16="http://schemas.microsoft.com/office/drawing/2014/main" id="{ED476A5A-1EE3-968F-2A7A-4395F739D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" t="29041" r="-1706" b="29566"/>
          <a:stretch/>
        </p:blipFill>
        <p:spPr>
          <a:xfrm>
            <a:off x="613024" y="2974921"/>
            <a:ext cx="6997159" cy="28935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EFCE66-CB86-C6BE-1B32-83EF507E138F}"/>
              </a:ext>
            </a:extLst>
          </p:cNvPr>
          <p:cNvSpPr txBox="1"/>
          <p:nvPr/>
        </p:nvSpPr>
        <p:spPr>
          <a:xfrm>
            <a:off x="612461" y="834961"/>
            <a:ext cx="717168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Embedded Software Development </a:t>
            </a:r>
            <a:endParaRPr lang="en-US" sz="3600"/>
          </a:p>
          <a:p>
            <a:pPr algn="ctr"/>
            <a:r>
              <a:rPr lang="en-US" sz="3600" b="1">
                <a:cs typeface="Calibri"/>
              </a:rPr>
              <a:t>is not</a:t>
            </a:r>
            <a:endParaRPr lang="en-US" sz="3600" b="1">
              <a:ea typeface="Calibri" panose="020F0502020204030204"/>
              <a:cs typeface="Calibri"/>
            </a:endParaRPr>
          </a:p>
          <a:p>
            <a:pPr algn="ctr"/>
            <a:r>
              <a:rPr lang="en-US" sz="3600" b="1">
                <a:cs typeface="Calibri"/>
              </a:rPr>
              <a:t>Desktop Software Development</a:t>
            </a:r>
            <a:endParaRPr lang="en-US" sz="3600" b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9344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and headphones on a table&#10;&#10;Description automatically generated">
            <a:extLst>
              <a:ext uri="{FF2B5EF4-FFF2-40B4-BE49-F238E27FC236}">
                <a16:creationId xmlns:a16="http://schemas.microsoft.com/office/drawing/2014/main" id="{826EC7F8-5FF2-1F0E-99D3-92201CE20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14" y="1566827"/>
            <a:ext cx="5030875" cy="2980208"/>
          </a:xfrm>
          <a:prstGeom prst="rect">
            <a:avLst/>
          </a:prstGeom>
        </p:spPr>
      </p:pic>
      <p:pic>
        <p:nvPicPr>
          <p:cNvPr id="11" name="Picture 10" descr="A graph of a computer&#10;&#10;Description automatically generated with medium confidence">
            <a:extLst>
              <a:ext uri="{FF2B5EF4-FFF2-40B4-BE49-F238E27FC236}">
                <a16:creationId xmlns:a16="http://schemas.microsoft.com/office/drawing/2014/main" id="{9F141554-DB5E-B561-1957-89D7BF00C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7" t="1375" r="10290" b="14631"/>
          <a:stretch/>
        </p:blipFill>
        <p:spPr>
          <a:xfrm>
            <a:off x="859159" y="3199264"/>
            <a:ext cx="4322440" cy="22961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9144DC-0517-1EDD-CA04-016F4ADF3473}"/>
              </a:ext>
            </a:extLst>
          </p:cNvPr>
          <p:cNvSpPr txBox="1"/>
          <p:nvPr/>
        </p:nvSpPr>
        <p:spPr>
          <a:xfrm>
            <a:off x="916111" y="1131570"/>
            <a:ext cx="42654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The real world looks a bit funny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C2A1A2-4B2B-24B4-4A08-2E3D0CA9CB9A}"/>
              </a:ext>
            </a:extLst>
          </p:cNvPr>
          <p:cNvSpPr txBox="1"/>
          <p:nvPr/>
        </p:nvSpPr>
        <p:spPr>
          <a:xfrm>
            <a:off x="2141416" y="5726430"/>
            <a:ext cx="27606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From Jack Ganssle’s blog – worth checking out!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1F35EC4-E86A-E5D7-E8F1-3F047D72BB90}"/>
              </a:ext>
            </a:extLst>
          </p:cNvPr>
          <p:cNvCxnSpPr/>
          <p:nvPr/>
        </p:nvCxnSpPr>
        <p:spPr>
          <a:xfrm flipV="1">
            <a:off x="2297723" y="5556738"/>
            <a:ext cx="0" cy="169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8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71F974-10AB-CEE5-2FC3-C85625D99E63}"/>
              </a:ext>
            </a:extLst>
          </p:cNvPr>
          <p:cNvSpPr txBox="1"/>
          <p:nvPr/>
        </p:nvSpPr>
        <p:spPr>
          <a:xfrm>
            <a:off x="979587" y="564694"/>
            <a:ext cx="485381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Sometimes </a:t>
            </a:r>
            <a:r>
              <a:rPr lang="en-US" sz="3600" b="1" i="1">
                <a:cs typeface="Calibri"/>
              </a:rPr>
              <a:t>we</a:t>
            </a:r>
            <a:r>
              <a:rPr lang="en-US" sz="3600" b="1">
                <a:cs typeface="Calibri"/>
              </a:rPr>
              <a:t> cause the problems for ourselves</a:t>
            </a:r>
          </a:p>
        </p:txBody>
      </p:sp>
      <p:pic>
        <p:nvPicPr>
          <p:cNvPr id="6" name="Picture 5" descr="A graph with a line graph&#10;&#10;Description automatically generated with medium confidence">
            <a:extLst>
              <a:ext uri="{FF2B5EF4-FFF2-40B4-BE49-F238E27FC236}">
                <a16:creationId xmlns:a16="http://schemas.microsoft.com/office/drawing/2014/main" id="{75BAF05A-1103-178D-EA77-B81DA9F0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13" y="2616612"/>
            <a:ext cx="4631055" cy="3473292"/>
          </a:xfrm>
          <a:prstGeom prst="rect">
            <a:avLst/>
          </a:prstGeom>
        </p:spPr>
      </p:pic>
      <p:pic>
        <p:nvPicPr>
          <p:cNvPr id="8" name="Picture 7" descr="A person on a ladder on a pole&#10;&#10;Description automatically generated">
            <a:extLst>
              <a:ext uri="{FF2B5EF4-FFF2-40B4-BE49-F238E27FC236}">
                <a16:creationId xmlns:a16="http://schemas.microsoft.com/office/drawing/2014/main" id="{6314FD86-7D62-5AC6-142F-5B0E5F976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05" y="909065"/>
            <a:ext cx="3820869" cy="518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294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12ECCC-0932-6DCE-411B-75327C53A01C}"/>
              </a:ext>
            </a:extLst>
          </p:cNvPr>
          <p:cNvSpPr txBox="1"/>
          <p:nvPr/>
        </p:nvSpPr>
        <p:spPr>
          <a:xfrm>
            <a:off x="886346" y="834390"/>
            <a:ext cx="35083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Playing nicely with others</a:t>
            </a:r>
          </a:p>
        </p:txBody>
      </p:sp>
      <p:pic>
        <p:nvPicPr>
          <p:cNvPr id="9" name="Picture 8" descr="A room with a green stand&#10;&#10;Description automatically generated with medium confidence">
            <a:extLst>
              <a:ext uri="{FF2B5EF4-FFF2-40B4-BE49-F238E27FC236}">
                <a16:creationId xmlns:a16="http://schemas.microsoft.com/office/drawing/2014/main" id="{DC0AA1DD-C0F7-CE50-689F-043320906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64894" y="1345889"/>
            <a:ext cx="5059351" cy="3794513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2F90CB7-7EC7-F42B-8FF1-B79AEF0080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" t="24380" b="3321"/>
          <a:stretch/>
        </p:blipFill>
        <p:spPr bwMode="auto">
          <a:xfrm>
            <a:off x="659514" y="3158464"/>
            <a:ext cx="6133716" cy="298067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760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265F1C3E-73CE-9084-3809-95D1DF916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57" y="1075669"/>
            <a:ext cx="4460421" cy="24329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51206F6-1C7C-8D39-4815-D23D35A0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014" y="4430790"/>
            <a:ext cx="4632509" cy="116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6AF8D6-0F6D-1F63-9EF5-D3265034E1AE}"/>
              </a:ext>
            </a:extLst>
          </p:cNvPr>
          <p:cNvSpPr txBox="1"/>
          <p:nvPr/>
        </p:nvSpPr>
        <p:spPr>
          <a:xfrm>
            <a:off x="659722" y="584785"/>
            <a:ext cx="436947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 dirty="0">
                <a:cs typeface="Calibri"/>
              </a:rPr>
              <a:t>Standards help, but the goal is a good user experience</a:t>
            </a:r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E291DC5C-1E36-CA28-4BFA-8930B63C6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694" y="3557082"/>
            <a:ext cx="2027906" cy="68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6692FAD4-D792-21B3-CB2A-EE438FE2D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46" y="3324225"/>
            <a:ext cx="1413977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02078B23-445C-A721-2DB4-480A1419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46" y="5015491"/>
            <a:ext cx="2300323" cy="104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defined">
            <a:extLst>
              <a:ext uri="{FF2B5EF4-FFF2-40B4-BE49-F238E27FC236}">
                <a16:creationId xmlns:a16="http://schemas.microsoft.com/office/drawing/2014/main" id="{5E8E43FD-BF6A-4536-8695-8C2736A6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647" y="5039393"/>
            <a:ext cx="725487" cy="110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798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FA75BE-CF75-F99C-49BE-4AD74854E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810" y="1214438"/>
            <a:ext cx="7335795" cy="2387600"/>
          </a:xfrm>
        </p:spPr>
        <p:txBody>
          <a:bodyPr>
            <a:normAutofit/>
          </a:bodyPr>
          <a:lstStyle/>
          <a:p>
            <a:pPr algn="l"/>
            <a:r>
              <a:rPr lang="en-GB" b="1">
                <a:latin typeface="Avenir Book"/>
              </a:rPr>
              <a:t>Embedded Software Development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9AD1FA-ED92-F19B-9336-D7F7421AA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810" y="3620617"/>
            <a:ext cx="7335795" cy="1655762"/>
          </a:xfrm>
        </p:spPr>
        <p:txBody>
          <a:bodyPr/>
          <a:lstStyle/>
          <a:p>
            <a:pPr algn="l"/>
            <a:r>
              <a:rPr lang="en-GB" b="1"/>
              <a:t>A wild ride!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74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FA75BE-CF75-F99C-49BE-4AD74854E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375" y="2766365"/>
            <a:ext cx="8508716" cy="2387600"/>
          </a:xfrm>
        </p:spPr>
        <p:txBody>
          <a:bodyPr>
            <a:normAutofit fontScale="90000"/>
          </a:bodyPr>
          <a:lstStyle/>
          <a:p>
            <a:r>
              <a:rPr lang="en-GB" b="1">
                <a:latin typeface="Avenir Book"/>
              </a:rPr>
              <a:t>We're Hiring!</a:t>
            </a:r>
            <a:br>
              <a:rPr lang="en-GB" b="1">
                <a:latin typeface="Avenir Book"/>
              </a:rPr>
            </a:br>
            <a:br>
              <a:rPr lang="en-GB" b="1">
                <a:latin typeface="Avenir Book"/>
              </a:rPr>
            </a:b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109598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several black chips&#10;&#10;Description automatically generated">
            <a:extLst>
              <a:ext uri="{FF2B5EF4-FFF2-40B4-BE49-F238E27FC236}">
                <a16:creationId xmlns:a16="http://schemas.microsoft.com/office/drawing/2014/main" id="{366FB7CE-1972-2382-03FE-27ABB8096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429" b="571"/>
          <a:stretch/>
        </p:blipFill>
        <p:spPr>
          <a:xfrm>
            <a:off x="898817" y="3429729"/>
            <a:ext cx="2568677" cy="2572760"/>
          </a:xfrm>
          <a:prstGeom prst="rect">
            <a:avLst/>
          </a:prstGeom>
        </p:spPr>
      </p:pic>
      <p:pic>
        <p:nvPicPr>
          <p:cNvPr id="14" name="Picture 13" descr="Intel Core i7-3770 Processor 8M Cache 3.9GHz 22nm 4 Core 77W - Walmart ...">
            <a:extLst>
              <a:ext uri="{FF2B5EF4-FFF2-40B4-BE49-F238E27FC236}">
                <a16:creationId xmlns:a16="http://schemas.microsoft.com/office/drawing/2014/main" id="{95445CAC-06D7-F191-1EB1-6F6B99610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1" t="22616" r="4203" b="27273"/>
          <a:stretch/>
        </p:blipFill>
        <p:spPr>
          <a:xfrm>
            <a:off x="4124246" y="3884649"/>
            <a:ext cx="3818889" cy="2075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68B739-B7BA-47E1-5850-8576E08B4374}"/>
              </a:ext>
            </a:extLst>
          </p:cNvPr>
          <p:cNvSpPr txBox="1"/>
          <p:nvPr/>
        </p:nvSpPr>
        <p:spPr>
          <a:xfrm>
            <a:off x="1396764" y="1069192"/>
            <a:ext cx="5112107" cy="175432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Microcontrollers</a:t>
            </a:r>
            <a:endParaRPr lang="en-US" sz="3600"/>
          </a:p>
          <a:p>
            <a:pPr algn="ctr"/>
            <a:r>
              <a:rPr lang="en-US" sz="3600" b="1">
                <a:cs typeface="Calibri"/>
              </a:rPr>
              <a:t>are not </a:t>
            </a:r>
            <a:endParaRPr lang="en-US" sz="3600">
              <a:cs typeface="Calibri"/>
            </a:endParaRPr>
          </a:p>
          <a:p>
            <a:pPr algn="ctr"/>
            <a:r>
              <a:rPr lang="en-US" sz="3600" b="1">
                <a:cs typeface="Calibri"/>
              </a:rPr>
              <a:t>Typical Microprocessors</a:t>
            </a:r>
            <a:endParaRPr lang="en-US" sz="36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3898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F4BBE20E-6886-AF12-38AA-95064D1387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2" t="1827" r="13530" b="997"/>
          <a:stretch/>
        </p:blipFill>
        <p:spPr>
          <a:xfrm>
            <a:off x="1701107" y="351589"/>
            <a:ext cx="5057481" cy="5983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CE3714-3542-2033-A02E-23E0FFBB77F4}"/>
              </a:ext>
            </a:extLst>
          </p:cNvPr>
          <p:cNvSpPr txBox="1"/>
          <p:nvPr/>
        </p:nvSpPr>
        <p:spPr>
          <a:xfrm>
            <a:off x="1456230" y="2520408"/>
            <a:ext cx="5162394" cy="1754326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Programming is harder when you don't have much memory.</a:t>
            </a:r>
          </a:p>
        </p:txBody>
      </p:sp>
    </p:spTree>
    <p:extLst>
      <p:ext uri="{BB962C8B-B14F-4D97-AF65-F5344CB8AC3E}">
        <p14:creationId xmlns:p14="http://schemas.microsoft.com/office/powerpoint/2010/main" val="2823907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256A17-674D-DCB1-97A2-EA9F0379E0ED}"/>
              </a:ext>
            </a:extLst>
          </p:cNvPr>
          <p:cNvSpPr txBox="1"/>
          <p:nvPr/>
        </p:nvSpPr>
        <p:spPr>
          <a:xfrm>
            <a:off x="1914078" y="2003295"/>
            <a:ext cx="3820509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The range of available devices is very broad!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2B18212-986A-0B54-26A5-959F940E7654}"/>
              </a:ext>
            </a:extLst>
          </p:cNvPr>
          <p:cNvSpPr/>
          <p:nvPr/>
        </p:nvSpPr>
        <p:spPr>
          <a:xfrm>
            <a:off x="1280948" y="433551"/>
            <a:ext cx="1136431" cy="112986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Word Size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D45336-851D-BBDD-DEAD-E666B6348E09}"/>
              </a:ext>
            </a:extLst>
          </p:cNvPr>
          <p:cNvSpPr/>
          <p:nvPr/>
        </p:nvSpPr>
        <p:spPr>
          <a:xfrm>
            <a:off x="1911569" y="3816568"/>
            <a:ext cx="1569981" cy="151086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Instruction Set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3E3D94-839F-ABED-A64B-6C6BEB711C89}"/>
              </a:ext>
            </a:extLst>
          </p:cNvPr>
          <p:cNvSpPr/>
          <p:nvPr/>
        </p:nvSpPr>
        <p:spPr>
          <a:xfrm>
            <a:off x="6096000" y="2062655"/>
            <a:ext cx="1412327" cy="1399189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Memory Size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567A9E-F729-3C9C-C62F-C9342E3FD008}"/>
              </a:ext>
            </a:extLst>
          </p:cNvPr>
          <p:cNvSpPr/>
          <p:nvPr/>
        </p:nvSpPr>
        <p:spPr>
          <a:xfrm>
            <a:off x="4223844" y="387568"/>
            <a:ext cx="1412327" cy="1405758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cs typeface="Calibri"/>
              </a:rPr>
              <a:t>Memory Arch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470BCF-0E55-3007-AD6A-A09BA0854FD9}"/>
              </a:ext>
            </a:extLst>
          </p:cNvPr>
          <p:cNvSpPr/>
          <p:nvPr/>
        </p:nvSpPr>
        <p:spPr>
          <a:xfrm>
            <a:off x="3481551" y="5130361"/>
            <a:ext cx="1484585" cy="1471449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Peripheral Set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FC2F46-52AA-C6FB-A736-C2E850B482A6}"/>
              </a:ext>
            </a:extLst>
          </p:cNvPr>
          <p:cNvSpPr/>
          <p:nvPr/>
        </p:nvSpPr>
        <p:spPr>
          <a:xfrm>
            <a:off x="4966137" y="3908533"/>
            <a:ext cx="1195550" cy="119555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Vendor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6686F0F-413C-01FF-A1CA-E02C9C0D8862}"/>
              </a:ext>
            </a:extLst>
          </p:cNvPr>
          <p:cNvSpPr/>
          <p:nvPr/>
        </p:nvSpPr>
        <p:spPr>
          <a:xfrm>
            <a:off x="6214241" y="5353706"/>
            <a:ext cx="1195550" cy="1195552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Device Family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3D4A8C-B2B6-8DC3-4C77-C3252AE58FD9}"/>
              </a:ext>
            </a:extLst>
          </p:cNvPr>
          <p:cNvSpPr/>
          <p:nvPr/>
        </p:nvSpPr>
        <p:spPr>
          <a:xfrm>
            <a:off x="794844" y="5327431"/>
            <a:ext cx="1228395" cy="1241534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Package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6C85249-179E-1656-682A-4168B8BDE153}"/>
              </a:ext>
            </a:extLst>
          </p:cNvPr>
          <p:cNvSpPr/>
          <p:nvPr/>
        </p:nvSpPr>
        <p:spPr>
          <a:xfrm>
            <a:off x="341585" y="2561896"/>
            <a:ext cx="1294086" cy="1254674"/>
          </a:xfrm>
          <a:prstGeom prst="ellipse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  <a:cs typeface="Calibri"/>
              </a:rPr>
              <a:t>Clock Speed</a:t>
            </a:r>
          </a:p>
        </p:txBody>
      </p:sp>
    </p:spTree>
    <p:extLst>
      <p:ext uri="{BB962C8B-B14F-4D97-AF65-F5344CB8AC3E}">
        <p14:creationId xmlns:p14="http://schemas.microsoft.com/office/powerpoint/2010/main" val="37630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42EE7D-91FD-CB7F-3FB3-655B7E879E5E}"/>
              </a:ext>
            </a:extLst>
          </p:cNvPr>
          <p:cNvSpPr txBox="1"/>
          <p:nvPr/>
        </p:nvSpPr>
        <p:spPr>
          <a:xfrm>
            <a:off x="685800" y="151284"/>
            <a:ext cx="5410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Build up a picture of what the MCU needs to do</a:t>
            </a:r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72FA9815-8715-6329-6634-79E25C15F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68" y="1536749"/>
            <a:ext cx="5798507" cy="516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973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63A538-DC73-FC50-FFDD-8FE41F9EA1DA}"/>
              </a:ext>
            </a:extLst>
          </p:cNvPr>
          <p:cNvSpPr txBox="1"/>
          <p:nvPr/>
        </p:nvSpPr>
        <p:spPr>
          <a:xfrm>
            <a:off x="735276" y="574545"/>
            <a:ext cx="68751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Choose a device, thinking about how we should configure it</a:t>
            </a:r>
          </a:p>
        </p:txBody>
      </p:sp>
      <p:pic>
        <p:nvPicPr>
          <p:cNvPr id="1030" name="Picture 6" descr="NXP India Inaugurates its Wall of Fame to acknowledge Innovators IT ...">
            <a:extLst>
              <a:ext uri="{FF2B5EF4-FFF2-40B4-BE49-F238E27FC236}">
                <a16:creationId xmlns:a16="http://schemas.microsoft.com/office/drawing/2014/main" id="{8E6BEEE9-45B9-55ED-495F-6660582A1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33" y="2127802"/>
            <a:ext cx="1727201" cy="92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2FD302B-4EF0-6EAC-412A-395A8768B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154"/>
          <a:stretch/>
        </p:blipFill>
        <p:spPr bwMode="auto">
          <a:xfrm>
            <a:off x="2440992" y="3262753"/>
            <a:ext cx="1335198" cy="110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exas instruments logo | (Iconic Representation) The Texas I… | Flickr">
            <a:extLst>
              <a:ext uri="{FF2B5EF4-FFF2-40B4-BE49-F238E27FC236}">
                <a16:creationId xmlns:a16="http://schemas.microsoft.com/office/drawing/2014/main" id="{6A06F78A-9F7C-12E7-1D88-652697A0E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76" y="3772709"/>
            <a:ext cx="1115158" cy="111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igital Marketing Agency San Jose &amp; SF Bay Area | SEMbyotic">
            <a:extLst>
              <a:ext uri="{FF2B5EF4-FFF2-40B4-BE49-F238E27FC236}">
                <a16:creationId xmlns:a16="http://schemas.microsoft.com/office/drawing/2014/main" id="{D54496AF-E85B-72F5-B02D-DFD04A1F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017" y="5198677"/>
            <a:ext cx="1497504" cy="108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5E1D1-4BAD-4837-3EA3-8D9A3C34B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964" y="2267454"/>
            <a:ext cx="4526554" cy="39087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3190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17F30C0-F337-FD10-3CC9-8A92BEB73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586" y="349586"/>
            <a:ext cx="5678377" cy="590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ADA93B-63F6-3A0F-4CE8-8E5704F11A82}"/>
              </a:ext>
            </a:extLst>
          </p:cNvPr>
          <p:cNvSpPr txBox="1"/>
          <p:nvPr/>
        </p:nvSpPr>
        <p:spPr>
          <a:xfrm>
            <a:off x="361950" y="755520"/>
            <a:ext cx="3074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Pick a family…</a:t>
            </a:r>
          </a:p>
        </p:txBody>
      </p:sp>
    </p:spTree>
    <p:extLst>
      <p:ext uri="{BB962C8B-B14F-4D97-AF65-F5344CB8AC3E}">
        <p14:creationId xmlns:p14="http://schemas.microsoft.com/office/powerpoint/2010/main" val="2382388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E48F17F-1171-E490-297A-68BE32CB7E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781"/>
          <a:stretch/>
        </p:blipFill>
        <p:spPr bwMode="auto">
          <a:xfrm>
            <a:off x="4065828" y="385128"/>
            <a:ext cx="5641990" cy="608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236B56-5D9E-ED48-9C40-AB5E6EAB1E1E}"/>
              </a:ext>
            </a:extLst>
          </p:cNvPr>
          <p:cNvSpPr txBox="1"/>
          <p:nvPr/>
        </p:nvSpPr>
        <p:spPr>
          <a:xfrm>
            <a:off x="361950" y="755520"/>
            <a:ext cx="30747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cs typeface="Calibri"/>
              </a:rPr>
              <a:t>Pick a device…</a:t>
            </a:r>
          </a:p>
        </p:txBody>
      </p:sp>
    </p:spTree>
    <p:extLst>
      <p:ext uri="{BB962C8B-B14F-4D97-AF65-F5344CB8AC3E}">
        <p14:creationId xmlns:p14="http://schemas.microsoft.com/office/powerpoint/2010/main" val="2339178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8" id="{1993F3B8-A574-3B4E-BFB5-70E2679C2361}" vid="{F81F4DB2-343C-1241-A3CC-AFA1D7CC88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271</Words>
  <Application>Microsoft Office PowerPoint</Application>
  <PresentationFormat>Widescreen</PresentationFormat>
  <Paragraphs>52</Paragraphs>
  <Slides>25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Embedded Software Development</vt:lpstr>
      <vt:lpstr>We're Hiring!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Andy Normington</dc:creator>
  <cp:lastModifiedBy>Andy Normington</cp:lastModifiedBy>
  <cp:revision>4</cp:revision>
  <dcterms:created xsi:type="dcterms:W3CDTF">2023-10-24T09:32:56Z</dcterms:created>
  <dcterms:modified xsi:type="dcterms:W3CDTF">2023-11-13T17:42:08Z</dcterms:modified>
</cp:coreProperties>
</file>